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28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2"/>
  </p:notesMasterIdLst>
  <p:handoutMasterIdLst>
    <p:handoutMasterId r:id="rId33"/>
  </p:handoutMasterIdLst>
  <p:sldIdLst>
    <p:sldId id="258" r:id="rId2"/>
    <p:sldId id="292" r:id="rId3"/>
    <p:sldId id="257" r:id="rId4"/>
    <p:sldId id="296" r:id="rId5"/>
    <p:sldId id="297" r:id="rId6"/>
    <p:sldId id="302" r:id="rId7"/>
    <p:sldId id="263" r:id="rId8"/>
    <p:sldId id="260" r:id="rId9"/>
    <p:sldId id="259" r:id="rId10"/>
    <p:sldId id="293" r:id="rId11"/>
    <p:sldId id="295" r:id="rId12"/>
    <p:sldId id="261" r:id="rId13"/>
    <p:sldId id="298" r:id="rId14"/>
    <p:sldId id="301" r:id="rId15"/>
    <p:sldId id="283" r:id="rId16"/>
    <p:sldId id="274" r:id="rId17"/>
    <p:sldId id="269" r:id="rId18"/>
    <p:sldId id="275" r:id="rId19"/>
    <p:sldId id="264" r:id="rId20"/>
    <p:sldId id="303" r:id="rId21"/>
    <p:sldId id="304" r:id="rId22"/>
    <p:sldId id="276" r:id="rId23"/>
    <p:sldId id="294" r:id="rId24"/>
    <p:sldId id="284" r:id="rId25"/>
    <p:sldId id="266" r:id="rId26"/>
    <p:sldId id="268" r:id="rId27"/>
    <p:sldId id="299" r:id="rId28"/>
    <p:sldId id="277" r:id="rId29"/>
    <p:sldId id="270" r:id="rId30"/>
    <p:sldId id="300" r:id="rId31"/>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mbria Math" panose="02040503050406030204" pitchFamily="18" charset="0"/>
      <p:regular r:id="rId38"/>
    </p:embeddedFont>
    <p:embeddedFont>
      <p:font typeface="Consolas" panose="020B0609020204030204" pitchFamily="49" charset="0"/>
      <p:regular r:id="rId39"/>
      <p:bold r:id="rId40"/>
      <p:italic r:id="rId41"/>
      <p:boldItalic r:id="rId42"/>
    </p:embeddedFont>
    <p:embeddedFont>
      <p:font typeface="IBM Plex Mono" panose="020B0509050203000203" pitchFamily="49" charset="0"/>
      <p:regular r:id="rId43"/>
      <p:bold r:id="rId44"/>
      <p:italic r:id="rId45"/>
      <p:boldItalic r:id="rId46"/>
    </p:embeddedFont>
    <p:embeddedFont>
      <p:font typeface="Wingdings 2" panose="05020102010507070707" pitchFamily="18" charset="2"/>
      <p:regular r:id="rId47"/>
    </p:embeddedFont>
    <p:embeddedFont>
      <p:font typeface="等线" panose="02010600030101010101" pitchFamily="2" charset="-122"/>
      <p:regular r:id="rId48"/>
      <p:bold r:id="rId49"/>
    </p:embeddedFont>
    <p:embeddedFont>
      <p:font typeface="等线 Light" panose="02010600030101010101" pitchFamily="2" charset="-122"/>
      <p:regular r:id="rId5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7590DC-0129-F8BA-B804-E5E7E29852A1}" name="Chen, Yuetian" initials="CY" userId="S::cheny63@rpi.edu::e44933de-1b6f-461e-89f7-4f9263021b4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E0E0E0"/>
    <a:srgbClr val="A5A5A5"/>
    <a:srgbClr val="243E7D"/>
    <a:srgbClr val="FFFFCC"/>
    <a:srgbClr val="BFBFBF"/>
    <a:srgbClr val="59BDFF"/>
    <a:srgbClr val="767171"/>
    <a:srgbClr val="FFA854"/>
    <a:srgbClr val="54FF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4A9AAF-6FB8-4A59-B95C-B980FA517305}" v="1376" dt="2023-04-23T11:00:14.620"/>
    <p1510:client id="{D64C48E0-8749-42C5-9092-37D62B869F20}" v="98" dt="2023-04-22T19:31:30.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890" autoAdjust="0"/>
  </p:normalViewPr>
  <p:slideViewPr>
    <p:cSldViewPr snapToGrid="0">
      <p:cViewPr>
        <p:scale>
          <a:sx n="100" d="100"/>
          <a:sy n="100" d="100"/>
        </p:scale>
        <p:origin x="2580" y="61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puzzo, Brendan" userId="0806262f-2404-4b29-b1d1-2b7e3dfa3970" providerId="ADAL" clId="{D64C48E0-8749-42C5-9092-37D62B869F20}"/>
    <pc:docChg chg="custSel modSld">
      <pc:chgData name="Capuzzo, Brendan" userId="0806262f-2404-4b29-b1d1-2b7e3dfa3970" providerId="ADAL" clId="{D64C48E0-8749-42C5-9092-37D62B869F20}" dt="2023-04-23T04:32:17.741" v="111" actId="113"/>
      <pc:docMkLst>
        <pc:docMk/>
      </pc:docMkLst>
      <pc:sldChg chg="modNotesTx">
        <pc:chgData name="Capuzzo, Brendan" userId="0806262f-2404-4b29-b1d1-2b7e3dfa3970" providerId="ADAL" clId="{D64C48E0-8749-42C5-9092-37D62B869F20}" dt="2023-04-23T04:31:16.827" v="101" actId="20577"/>
        <pc:sldMkLst>
          <pc:docMk/>
          <pc:sldMk cId="0" sldId="257"/>
        </pc:sldMkLst>
      </pc:sldChg>
      <pc:sldChg chg="modNotesTx">
        <pc:chgData name="Capuzzo, Brendan" userId="0806262f-2404-4b29-b1d1-2b7e3dfa3970" providerId="ADAL" clId="{D64C48E0-8749-42C5-9092-37D62B869F20}" dt="2023-04-22T19:12:03.538" v="64" actId="20577"/>
        <pc:sldMkLst>
          <pc:docMk/>
          <pc:sldMk cId="0" sldId="268"/>
        </pc:sldMkLst>
      </pc:sldChg>
      <pc:sldChg chg="modNotesTx">
        <pc:chgData name="Capuzzo, Brendan" userId="0806262f-2404-4b29-b1d1-2b7e3dfa3970" providerId="ADAL" clId="{D64C48E0-8749-42C5-9092-37D62B869F20}" dt="2023-04-22T19:11:53.379" v="46" actId="20577"/>
        <pc:sldMkLst>
          <pc:docMk/>
          <pc:sldMk cId="4248954754" sldId="294"/>
        </pc:sldMkLst>
      </pc:sldChg>
      <pc:sldChg chg="modSp mod modNotesTx">
        <pc:chgData name="Capuzzo, Brendan" userId="0806262f-2404-4b29-b1d1-2b7e3dfa3970" providerId="ADAL" clId="{D64C48E0-8749-42C5-9092-37D62B869F20}" dt="2023-04-23T04:32:17.741" v="111" actId="113"/>
        <pc:sldMkLst>
          <pc:docMk/>
          <pc:sldMk cId="0" sldId="296"/>
        </pc:sldMkLst>
        <pc:spChg chg="mod">
          <ac:chgData name="Capuzzo, Brendan" userId="0806262f-2404-4b29-b1d1-2b7e3dfa3970" providerId="ADAL" clId="{D64C48E0-8749-42C5-9092-37D62B869F20}" dt="2023-04-22T19:31:30.748" v="97" actId="313"/>
          <ac:spMkLst>
            <pc:docMk/>
            <pc:sldMk cId="0" sldId="296"/>
            <ac:spMk id="603" creationId="{00000000-0000-0000-0000-000000000000}"/>
          </ac:spMkLst>
        </pc:spChg>
      </pc:sldChg>
      <pc:sldChg chg="modSp mod modNotesTx">
        <pc:chgData name="Capuzzo, Brendan" userId="0806262f-2404-4b29-b1d1-2b7e3dfa3970" providerId="ADAL" clId="{D64C48E0-8749-42C5-9092-37D62B869F20}" dt="2023-04-22T19:30:03.439" v="96" actId="313"/>
        <pc:sldMkLst>
          <pc:docMk/>
          <pc:sldMk cId="0" sldId="299"/>
        </pc:sldMkLst>
        <pc:spChg chg="mod">
          <ac:chgData name="Capuzzo, Brendan" userId="0806262f-2404-4b29-b1d1-2b7e3dfa3970" providerId="ADAL" clId="{D64C48E0-8749-42C5-9092-37D62B869F20}" dt="2023-04-22T19:30:03.439" v="96" actId="313"/>
          <ac:spMkLst>
            <pc:docMk/>
            <pc:sldMk cId="0" sldId="299"/>
            <ac:spMk id="954" creationId="{00000000-0000-0000-0000-000000000000}"/>
          </ac:spMkLst>
        </pc:spChg>
      </pc:sldChg>
    </pc:docChg>
  </pc:docChgLst>
  <pc:docChgLst>
    <pc:chgData name="Chen, Yuetian" userId="e44933de-1b6f-461e-89f7-4f9263021b41" providerId="ADAL" clId="{844A9AAF-6FB8-4A59-B95C-B980FA517305}"/>
    <pc:docChg chg="undo redo custSel addSld delSld modSld sldOrd">
      <pc:chgData name="Chen, Yuetian" userId="e44933de-1b6f-461e-89f7-4f9263021b41" providerId="ADAL" clId="{844A9AAF-6FB8-4A59-B95C-B980FA517305}" dt="2023-04-23T11:00:40.437" v="1759" actId="20577"/>
      <pc:docMkLst>
        <pc:docMk/>
      </pc:docMkLst>
      <pc:sldChg chg="modSp mod">
        <pc:chgData name="Chen, Yuetian" userId="e44933de-1b6f-461e-89f7-4f9263021b41" providerId="ADAL" clId="{844A9AAF-6FB8-4A59-B95C-B980FA517305}" dt="2023-04-23T07:04:19.452" v="39" actId="1076"/>
        <pc:sldMkLst>
          <pc:docMk/>
          <pc:sldMk cId="283474130" sldId="258"/>
        </pc:sldMkLst>
        <pc:spChg chg="mod">
          <ac:chgData name="Chen, Yuetian" userId="e44933de-1b6f-461e-89f7-4f9263021b41" providerId="ADAL" clId="{844A9AAF-6FB8-4A59-B95C-B980FA517305}" dt="2023-04-23T07:04:01.266" v="30" actId="1076"/>
          <ac:spMkLst>
            <pc:docMk/>
            <pc:sldMk cId="283474130" sldId="258"/>
            <ac:spMk id="4" creationId="{7F95B70E-49FE-488F-A24D-BBE73690ADAD}"/>
          </ac:spMkLst>
        </pc:spChg>
        <pc:spChg chg="mod">
          <ac:chgData name="Chen, Yuetian" userId="e44933de-1b6f-461e-89f7-4f9263021b41" providerId="ADAL" clId="{844A9AAF-6FB8-4A59-B95C-B980FA517305}" dt="2023-04-23T07:02:39.276" v="0"/>
          <ac:spMkLst>
            <pc:docMk/>
            <pc:sldMk cId="283474130" sldId="258"/>
            <ac:spMk id="677" creationId="{DB81DD44-20FD-B9B9-382D-217EC19CC394}"/>
          </ac:spMkLst>
        </pc:spChg>
        <pc:spChg chg="mod">
          <ac:chgData name="Chen, Yuetian" userId="e44933de-1b6f-461e-89f7-4f9263021b41" providerId="ADAL" clId="{844A9AAF-6FB8-4A59-B95C-B980FA517305}" dt="2023-04-23T07:03:19.018" v="16" actId="14100"/>
          <ac:spMkLst>
            <pc:docMk/>
            <pc:sldMk cId="283474130" sldId="258"/>
            <ac:spMk id="678" creationId="{1AB6B312-791E-63D7-A591-31BFB0031CB5}"/>
          </ac:spMkLst>
        </pc:spChg>
        <pc:spChg chg="mod">
          <ac:chgData name="Chen, Yuetian" userId="e44933de-1b6f-461e-89f7-4f9263021b41" providerId="ADAL" clId="{844A9AAF-6FB8-4A59-B95C-B980FA517305}" dt="2023-04-23T07:04:19.452" v="39" actId="1076"/>
          <ac:spMkLst>
            <pc:docMk/>
            <pc:sldMk cId="283474130" sldId="258"/>
            <ac:spMk id="679" creationId="{336585DA-A7C7-EBE1-F35F-01E7C269FC7F}"/>
          </ac:spMkLst>
        </pc:spChg>
      </pc:sldChg>
      <pc:sldChg chg="mod modShow">
        <pc:chgData name="Chen, Yuetian" userId="e44933de-1b6f-461e-89f7-4f9263021b41" providerId="ADAL" clId="{844A9AAF-6FB8-4A59-B95C-B980FA517305}" dt="2023-04-23T07:16:23.513" v="48" actId="729"/>
        <pc:sldMkLst>
          <pc:docMk/>
          <pc:sldMk cId="0" sldId="260"/>
        </pc:sldMkLst>
      </pc:sldChg>
      <pc:sldChg chg="delSp modSp mod">
        <pc:chgData name="Chen, Yuetian" userId="e44933de-1b6f-461e-89f7-4f9263021b41" providerId="ADAL" clId="{844A9AAF-6FB8-4A59-B95C-B980FA517305}" dt="2023-04-23T10:34:32.012" v="1158" actId="1076"/>
        <pc:sldMkLst>
          <pc:docMk/>
          <pc:sldMk cId="0" sldId="261"/>
        </pc:sldMkLst>
        <pc:spChg chg="mod">
          <ac:chgData name="Chen, Yuetian" userId="e44933de-1b6f-461e-89f7-4f9263021b41" providerId="ADAL" clId="{844A9AAF-6FB8-4A59-B95C-B980FA517305}" dt="2023-04-23T10:34:32.012" v="1158" actId="1076"/>
          <ac:spMkLst>
            <pc:docMk/>
            <pc:sldMk cId="0" sldId="261"/>
            <ac:spMk id="715" creationId="{00000000-0000-0000-0000-000000000000}"/>
          </ac:spMkLst>
        </pc:spChg>
        <pc:picChg chg="del">
          <ac:chgData name="Chen, Yuetian" userId="e44933de-1b6f-461e-89f7-4f9263021b41" providerId="ADAL" clId="{844A9AAF-6FB8-4A59-B95C-B980FA517305}" dt="2023-04-23T08:23:45.962" v="385" actId="21"/>
          <ac:picMkLst>
            <pc:docMk/>
            <pc:sldMk cId="0" sldId="261"/>
            <ac:picMk id="714" creationId="{00000000-0000-0000-0000-000000000000}"/>
          </ac:picMkLst>
        </pc:picChg>
      </pc:sldChg>
      <pc:sldChg chg="addSp delSp modSp mod ord modShow">
        <pc:chgData name="Chen, Yuetian" userId="e44933de-1b6f-461e-89f7-4f9263021b41" providerId="ADAL" clId="{844A9AAF-6FB8-4A59-B95C-B980FA517305}" dt="2023-04-23T08:23:12.330" v="374" actId="729"/>
        <pc:sldMkLst>
          <pc:docMk/>
          <pc:sldMk cId="0" sldId="263"/>
        </pc:sldMkLst>
        <pc:spChg chg="add del mod">
          <ac:chgData name="Chen, Yuetian" userId="e44933de-1b6f-461e-89f7-4f9263021b41" providerId="ADAL" clId="{844A9AAF-6FB8-4A59-B95C-B980FA517305}" dt="2023-04-23T07:33:04.798" v="135"/>
          <ac:spMkLst>
            <pc:docMk/>
            <pc:sldMk cId="0" sldId="263"/>
            <ac:spMk id="2" creationId="{8D3A6D77-858F-1EAC-F33E-A1061C6E157F}"/>
          </ac:spMkLst>
        </pc:spChg>
        <pc:spChg chg="add del mod">
          <ac:chgData name="Chen, Yuetian" userId="e44933de-1b6f-461e-89f7-4f9263021b41" providerId="ADAL" clId="{844A9AAF-6FB8-4A59-B95C-B980FA517305}" dt="2023-04-23T07:33:04.798" v="135"/>
          <ac:spMkLst>
            <pc:docMk/>
            <pc:sldMk cId="0" sldId="263"/>
            <ac:spMk id="3" creationId="{D03387C8-9AA0-FD75-F94E-4DCC604CA664}"/>
          </ac:spMkLst>
        </pc:spChg>
        <pc:spChg chg="add del mod">
          <ac:chgData name="Chen, Yuetian" userId="e44933de-1b6f-461e-89f7-4f9263021b41" providerId="ADAL" clId="{844A9AAF-6FB8-4A59-B95C-B980FA517305}" dt="2023-04-23T07:33:04.798" v="135"/>
          <ac:spMkLst>
            <pc:docMk/>
            <pc:sldMk cId="0" sldId="263"/>
            <ac:spMk id="4" creationId="{F60C4F95-18ED-AA26-C70F-EE7C497952C3}"/>
          </ac:spMkLst>
        </pc:spChg>
        <pc:spChg chg="add del mod">
          <ac:chgData name="Chen, Yuetian" userId="e44933de-1b6f-461e-89f7-4f9263021b41" providerId="ADAL" clId="{844A9AAF-6FB8-4A59-B95C-B980FA517305}" dt="2023-04-23T07:33:04.798" v="135"/>
          <ac:spMkLst>
            <pc:docMk/>
            <pc:sldMk cId="0" sldId="263"/>
            <ac:spMk id="5" creationId="{AC4C3A05-7B88-88F3-8F77-EFB3A3590EC9}"/>
          </ac:spMkLst>
        </pc:spChg>
        <pc:spChg chg="add del mod">
          <ac:chgData name="Chen, Yuetian" userId="e44933de-1b6f-461e-89f7-4f9263021b41" providerId="ADAL" clId="{844A9AAF-6FB8-4A59-B95C-B980FA517305}" dt="2023-04-23T07:33:04.798" v="135"/>
          <ac:spMkLst>
            <pc:docMk/>
            <pc:sldMk cId="0" sldId="263"/>
            <ac:spMk id="7" creationId="{4CCF4E02-991D-AA7C-5524-0816CC4B9FF4}"/>
          </ac:spMkLst>
        </pc:spChg>
        <pc:spChg chg="add del mod">
          <ac:chgData name="Chen, Yuetian" userId="e44933de-1b6f-461e-89f7-4f9263021b41" providerId="ADAL" clId="{844A9AAF-6FB8-4A59-B95C-B980FA517305}" dt="2023-04-23T07:33:04.798" v="135"/>
          <ac:spMkLst>
            <pc:docMk/>
            <pc:sldMk cId="0" sldId="263"/>
            <ac:spMk id="8" creationId="{51E30DFD-A51F-E503-03B9-64D718D25A4B}"/>
          </ac:spMkLst>
        </pc:spChg>
        <pc:spChg chg="add del mod">
          <ac:chgData name="Chen, Yuetian" userId="e44933de-1b6f-461e-89f7-4f9263021b41" providerId="ADAL" clId="{844A9AAF-6FB8-4A59-B95C-B980FA517305}" dt="2023-04-23T07:33:04.798" v="135"/>
          <ac:spMkLst>
            <pc:docMk/>
            <pc:sldMk cId="0" sldId="263"/>
            <ac:spMk id="9" creationId="{368B2242-FACA-93D1-B54F-2F5F038CDFE3}"/>
          </ac:spMkLst>
        </pc:spChg>
        <pc:spChg chg="add del mod">
          <ac:chgData name="Chen, Yuetian" userId="e44933de-1b6f-461e-89f7-4f9263021b41" providerId="ADAL" clId="{844A9AAF-6FB8-4A59-B95C-B980FA517305}" dt="2023-04-23T07:33:04.798" v="135"/>
          <ac:spMkLst>
            <pc:docMk/>
            <pc:sldMk cId="0" sldId="263"/>
            <ac:spMk id="10" creationId="{ACE02351-0B28-589E-DB40-FF5AAAB8CF2A}"/>
          </ac:spMkLst>
        </pc:spChg>
        <pc:spChg chg="mod">
          <ac:chgData name="Chen, Yuetian" userId="e44933de-1b6f-461e-89f7-4f9263021b41" providerId="ADAL" clId="{844A9AAF-6FB8-4A59-B95C-B980FA517305}" dt="2023-04-23T07:33:02.440" v="134"/>
          <ac:spMkLst>
            <pc:docMk/>
            <pc:sldMk cId="0" sldId="263"/>
            <ac:spMk id="12" creationId="{574786F6-8C3A-F5B6-C31E-5DD305ACCB4A}"/>
          </ac:spMkLst>
        </pc:spChg>
        <pc:spChg chg="mod">
          <ac:chgData name="Chen, Yuetian" userId="e44933de-1b6f-461e-89f7-4f9263021b41" providerId="ADAL" clId="{844A9AAF-6FB8-4A59-B95C-B980FA517305}" dt="2023-04-23T07:33:02.440" v="134"/>
          <ac:spMkLst>
            <pc:docMk/>
            <pc:sldMk cId="0" sldId="263"/>
            <ac:spMk id="13" creationId="{76272E3F-3AA4-AF9C-CA8B-323DB1F6363E}"/>
          </ac:spMkLst>
        </pc:spChg>
        <pc:spChg chg="mod">
          <ac:chgData name="Chen, Yuetian" userId="e44933de-1b6f-461e-89f7-4f9263021b41" providerId="ADAL" clId="{844A9AAF-6FB8-4A59-B95C-B980FA517305}" dt="2023-04-23T07:33:02.440" v="134"/>
          <ac:spMkLst>
            <pc:docMk/>
            <pc:sldMk cId="0" sldId="263"/>
            <ac:spMk id="14" creationId="{34D6442D-39EF-989C-079C-F576BA9CAC2F}"/>
          </ac:spMkLst>
        </pc:spChg>
        <pc:spChg chg="add del mod">
          <ac:chgData name="Chen, Yuetian" userId="e44933de-1b6f-461e-89f7-4f9263021b41" providerId="ADAL" clId="{844A9AAF-6FB8-4A59-B95C-B980FA517305}" dt="2023-04-23T07:33:04.798" v="135"/>
          <ac:spMkLst>
            <pc:docMk/>
            <pc:sldMk cId="0" sldId="263"/>
            <ac:spMk id="15" creationId="{A7B67AE8-5294-0DC4-81E5-5D2864CDB263}"/>
          </ac:spMkLst>
        </pc:spChg>
        <pc:spChg chg="add del mod">
          <ac:chgData name="Chen, Yuetian" userId="e44933de-1b6f-461e-89f7-4f9263021b41" providerId="ADAL" clId="{844A9AAF-6FB8-4A59-B95C-B980FA517305}" dt="2023-04-23T07:33:04.798" v="135"/>
          <ac:spMkLst>
            <pc:docMk/>
            <pc:sldMk cId="0" sldId="263"/>
            <ac:spMk id="16" creationId="{A30EBD2F-522B-DA9F-E414-D92FDC7DA800}"/>
          </ac:spMkLst>
        </pc:spChg>
        <pc:spChg chg="add mod">
          <ac:chgData name="Chen, Yuetian" userId="e44933de-1b6f-461e-89f7-4f9263021b41" providerId="ADAL" clId="{844A9AAF-6FB8-4A59-B95C-B980FA517305}" dt="2023-04-23T07:33:34.954" v="142"/>
          <ac:spMkLst>
            <pc:docMk/>
            <pc:sldMk cId="0" sldId="263"/>
            <ac:spMk id="19" creationId="{E1F8CC91-9806-08F6-0E56-A18008FE913C}"/>
          </ac:spMkLst>
        </pc:spChg>
        <pc:spChg chg="add mod">
          <ac:chgData name="Chen, Yuetian" userId="e44933de-1b6f-461e-89f7-4f9263021b41" providerId="ADAL" clId="{844A9AAF-6FB8-4A59-B95C-B980FA517305}" dt="2023-04-23T07:33:34.954" v="142"/>
          <ac:spMkLst>
            <pc:docMk/>
            <pc:sldMk cId="0" sldId="263"/>
            <ac:spMk id="20" creationId="{7CC1E1A2-9649-D8AA-C6D9-35CEC9DB9500}"/>
          </ac:spMkLst>
        </pc:spChg>
        <pc:spChg chg="add mod">
          <ac:chgData name="Chen, Yuetian" userId="e44933de-1b6f-461e-89f7-4f9263021b41" providerId="ADAL" clId="{844A9AAF-6FB8-4A59-B95C-B980FA517305}" dt="2023-04-23T07:34:04.025" v="175" actId="2711"/>
          <ac:spMkLst>
            <pc:docMk/>
            <pc:sldMk cId="0" sldId="263"/>
            <ac:spMk id="21" creationId="{B4E73B81-3F91-3265-D11C-65F4694D146F}"/>
          </ac:spMkLst>
        </pc:spChg>
        <pc:spChg chg="add mod">
          <ac:chgData name="Chen, Yuetian" userId="e44933de-1b6f-461e-89f7-4f9263021b41" providerId="ADAL" clId="{844A9AAF-6FB8-4A59-B95C-B980FA517305}" dt="2023-04-23T08:13:38.507" v="285" actId="14100"/>
          <ac:spMkLst>
            <pc:docMk/>
            <pc:sldMk cId="0" sldId="263"/>
            <ac:spMk id="22" creationId="{7FBA6A96-E219-E1C7-8547-E849B6305043}"/>
          </ac:spMkLst>
        </pc:spChg>
        <pc:spChg chg="add mod">
          <ac:chgData name="Chen, Yuetian" userId="e44933de-1b6f-461e-89f7-4f9263021b41" providerId="ADAL" clId="{844A9AAF-6FB8-4A59-B95C-B980FA517305}" dt="2023-04-23T08:12:16.689" v="277" actId="20577"/>
          <ac:spMkLst>
            <pc:docMk/>
            <pc:sldMk cId="0" sldId="263"/>
            <ac:spMk id="23" creationId="{561E9513-AE68-39E3-1A23-3F64193DE601}"/>
          </ac:spMkLst>
        </pc:spChg>
        <pc:spChg chg="add del mod">
          <ac:chgData name="Chen, Yuetian" userId="e44933de-1b6f-461e-89f7-4f9263021b41" providerId="ADAL" clId="{844A9AAF-6FB8-4A59-B95C-B980FA517305}" dt="2023-04-23T08:09:04.482" v="201" actId="478"/>
          <ac:spMkLst>
            <pc:docMk/>
            <pc:sldMk cId="0" sldId="263"/>
            <ac:spMk id="24" creationId="{9EA2B8BD-ECCF-B81E-E00F-C13117E62C1F}"/>
          </ac:spMkLst>
        </pc:spChg>
        <pc:spChg chg="add mod">
          <ac:chgData name="Chen, Yuetian" userId="e44933de-1b6f-461e-89f7-4f9263021b41" providerId="ADAL" clId="{844A9AAF-6FB8-4A59-B95C-B980FA517305}" dt="2023-04-23T08:13:42.039" v="286" actId="14100"/>
          <ac:spMkLst>
            <pc:docMk/>
            <pc:sldMk cId="0" sldId="263"/>
            <ac:spMk id="25" creationId="{BC78C553-86CB-A6D6-CA59-0DCAB914D12B}"/>
          </ac:spMkLst>
        </pc:spChg>
        <pc:spChg chg="mod">
          <ac:chgData name="Chen, Yuetian" userId="e44933de-1b6f-461e-89f7-4f9263021b41" providerId="ADAL" clId="{844A9AAF-6FB8-4A59-B95C-B980FA517305}" dt="2023-04-23T08:11:19.954" v="230" actId="14100"/>
          <ac:spMkLst>
            <pc:docMk/>
            <pc:sldMk cId="0" sldId="263"/>
            <ac:spMk id="776" creationId="{00000000-0000-0000-0000-000000000000}"/>
          </ac:spMkLst>
        </pc:spChg>
        <pc:spChg chg="mod">
          <ac:chgData name="Chen, Yuetian" userId="e44933de-1b6f-461e-89f7-4f9263021b41" providerId="ADAL" clId="{844A9AAF-6FB8-4A59-B95C-B980FA517305}" dt="2023-04-23T08:11:26.954" v="232" actId="14100"/>
          <ac:spMkLst>
            <pc:docMk/>
            <pc:sldMk cId="0" sldId="263"/>
            <ac:spMk id="779" creationId="{00000000-0000-0000-0000-000000000000}"/>
          </ac:spMkLst>
        </pc:spChg>
        <pc:spChg chg="del">
          <ac:chgData name="Chen, Yuetian" userId="e44933de-1b6f-461e-89f7-4f9263021b41" providerId="ADAL" clId="{844A9AAF-6FB8-4A59-B95C-B980FA517305}" dt="2023-04-23T08:08:03.406" v="178" actId="478"/>
          <ac:spMkLst>
            <pc:docMk/>
            <pc:sldMk cId="0" sldId="263"/>
            <ac:spMk id="786" creationId="{00000000-0000-0000-0000-000000000000}"/>
          </ac:spMkLst>
        </pc:spChg>
        <pc:spChg chg="mod">
          <ac:chgData name="Chen, Yuetian" userId="e44933de-1b6f-461e-89f7-4f9263021b41" providerId="ADAL" clId="{844A9AAF-6FB8-4A59-B95C-B980FA517305}" dt="2023-04-23T08:13:30.444" v="284" actId="255"/>
          <ac:spMkLst>
            <pc:docMk/>
            <pc:sldMk cId="0" sldId="263"/>
            <ac:spMk id="787" creationId="{00000000-0000-0000-0000-000000000000}"/>
          </ac:spMkLst>
        </pc:spChg>
        <pc:spChg chg="del">
          <ac:chgData name="Chen, Yuetian" userId="e44933de-1b6f-461e-89f7-4f9263021b41" providerId="ADAL" clId="{844A9AAF-6FB8-4A59-B95C-B980FA517305}" dt="2023-04-23T08:08:04.095" v="179" actId="478"/>
          <ac:spMkLst>
            <pc:docMk/>
            <pc:sldMk cId="0" sldId="263"/>
            <ac:spMk id="788" creationId="{00000000-0000-0000-0000-000000000000}"/>
          </ac:spMkLst>
        </pc:spChg>
        <pc:spChg chg="mod">
          <ac:chgData name="Chen, Yuetian" userId="e44933de-1b6f-461e-89f7-4f9263021b41" providerId="ADAL" clId="{844A9AAF-6FB8-4A59-B95C-B980FA517305}" dt="2023-04-23T08:13:25.181" v="283" actId="255"/>
          <ac:spMkLst>
            <pc:docMk/>
            <pc:sldMk cId="0" sldId="263"/>
            <ac:spMk id="789" creationId="{00000000-0000-0000-0000-000000000000}"/>
          </ac:spMkLst>
        </pc:spChg>
        <pc:spChg chg="del">
          <ac:chgData name="Chen, Yuetian" userId="e44933de-1b6f-461e-89f7-4f9263021b41" providerId="ADAL" clId="{844A9AAF-6FB8-4A59-B95C-B980FA517305}" dt="2023-04-23T08:08:04.755" v="180" actId="478"/>
          <ac:spMkLst>
            <pc:docMk/>
            <pc:sldMk cId="0" sldId="263"/>
            <ac:spMk id="790" creationId="{00000000-0000-0000-0000-000000000000}"/>
          </ac:spMkLst>
        </pc:spChg>
        <pc:spChg chg="del">
          <ac:chgData name="Chen, Yuetian" userId="e44933de-1b6f-461e-89f7-4f9263021b41" providerId="ADAL" clId="{844A9AAF-6FB8-4A59-B95C-B980FA517305}" dt="2023-04-23T07:33:10.580" v="138" actId="478"/>
          <ac:spMkLst>
            <pc:docMk/>
            <pc:sldMk cId="0" sldId="263"/>
            <ac:spMk id="796" creationId="{00000000-0000-0000-0000-000000000000}"/>
          </ac:spMkLst>
        </pc:spChg>
        <pc:spChg chg="del">
          <ac:chgData name="Chen, Yuetian" userId="e44933de-1b6f-461e-89f7-4f9263021b41" providerId="ADAL" clId="{844A9AAF-6FB8-4A59-B95C-B980FA517305}" dt="2023-04-23T07:33:09.979" v="137" actId="478"/>
          <ac:spMkLst>
            <pc:docMk/>
            <pc:sldMk cId="0" sldId="263"/>
            <ac:spMk id="798" creationId="{00000000-0000-0000-0000-000000000000}"/>
          </ac:spMkLst>
        </pc:spChg>
        <pc:spChg chg="del mod">
          <ac:chgData name="Chen, Yuetian" userId="e44933de-1b6f-461e-89f7-4f9263021b41" providerId="ADAL" clId="{844A9AAF-6FB8-4A59-B95C-B980FA517305}" dt="2023-04-23T07:33:09.031" v="136" actId="478"/>
          <ac:spMkLst>
            <pc:docMk/>
            <pc:sldMk cId="0" sldId="263"/>
            <ac:spMk id="800" creationId="{00000000-0000-0000-0000-000000000000}"/>
          </ac:spMkLst>
        </pc:spChg>
        <pc:grpChg chg="add del mod">
          <ac:chgData name="Chen, Yuetian" userId="e44933de-1b6f-461e-89f7-4f9263021b41" providerId="ADAL" clId="{844A9AAF-6FB8-4A59-B95C-B980FA517305}" dt="2023-04-23T07:33:04.798" v="135"/>
          <ac:grpSpMkLst>
            <pc:docMk/>
            <pc:sldMk cId="0" sldId="263"/>
            <ac:grpSpMk id="11" creationId="{1F5ABCAA-4EA6-3E17-6E06-BC98A867094E}"/>
          </ac:grpSpMkLst>
        </pc:grpChg>
        <pc:cxnChg chg="add del mod">
          <ac:chgData name="Chen, Yuetian" userId="e44933de-1b6f-461e-89f7-4f9263021b41" providerId="ADAL" clId="{844A9AAF-6FB8-4A59-B95C-B980FA517305}" dt="2023-04-23T07:33:04.798" v="135"/>
          <ac:cxnSpMkLst>
            <pc:docMk/>
            <pc:sldMk cId="0" sldId="263"/>
            <ac:cxnSpMk id="6" creationId="{9DAF4C24-D7EE-3948-36A3-98D9B9099684}"/>
          </ac:cxnSpMkLst>
        </pc:cxnChg>
        <pc:cxnChg chg="add del mod">
          <ac:chgData name="Chen, Yuetian" userId="e44933de-1b6f-461e-89f7-4f9263021b41" providerId="ADAL" clId="{844A9AAF-6FB8-4A59-B95C-B980FA517305}" dt="2023-04-23T07:33:04.798" v="135"/>
          <ac:cxnSpMkLst>
            <pc:docMk/>
            <pc:sldMk cId="0" sldId="263"/>
            <ac:cxnSpMk id="17" creationId="{D538CD25-4952-276F-BF54-3CAE9D363861}"/>
          </ac:cxnSpMkLst>
        </pc:cxnChg>
        <pc:cxnChg chg="add del mod">
          <ac:chgData name="Chen, Yuetian" userId="e44933de-1b6f-461e-89f7-4f9263021b41" providerId="ADAL" clId="{844A9AAF-6FB8-4A59-B95C-B980FA517305}" dt="2023-04-23T07:33:04.798" v="135"/>
          <ac:cxnSpMkLst>
            <pc:docMk/>
            <pc:sldMk cId="0" sldId="263"/>
            <ac:cxnSpMk id="18" creationId="{54FE3CC7-0024-779C-ED0D-4C48CCE59EAC}"/>
          </ac:cxnSpMkLst>
        </pc:cxnChg>
        <pc:cxnChg chg="mod">
          <ac:chgData name="Chen, Yuetian" userId="e44933de-1b6f-461e-89f7-4f9263021b41" providerId="ADAL" clId="{844A9AAF-6FB8-4A59-B95C-B980FA517305}" dt="2023-04-23T08:11:19.954" v="230" actId="14100"/>
          <ac:cxnSpMkLst>
            <pc:docMk/>
            <pc:sldMk cId="0" sldId="263"/>
            <ac:cxnSpMk id="777" creationId="{00000000-0000-0000-0000-000000000000}"/>
          </ac:cxnSpMkLst>
        </pc:cxnChg>
        <pc:cxnChg chg="mod">
          <ac:chgData name="Chen, Yuetian" userId="e44933de-1b6f-461e-89f7-4f9263021b41" providerId="ADAL" clId="{844A9AAF-6FB8-4A59-B95C-B980FA517305}" dt="2023-04-23T08:11:26.954" v="232" actId="14100"/>
          <ac:cxnSpMkLst>
            <pc:docMk/>
            <pc:sldMk cId="0" sldId="263"/>
            <ac:cxnSpMk id="778" creationId="{00000000-0000-0000-0000-000000000000}"/>
          </ac:cxnSpMkLst>
        </pc:cxnChg>
        <pc:cxnChg chg="mod">
          <ac:chgData name="Chen, Yuetian" userId="e44933de-1b6f-461e-89f7-4f9263021b41" providerId="ADAL" clId="{844A9AAF-6FB8-4A59-B95C-B980FA517305}" dt="2023-04-23T07:31:02.132" v="131" actId="1582"/>
          <ac:cxnSpMkLst>
            <pc:docMk/>
            <pc:sldMk cId="0" sldId="263"/>
            <ac:cxnSpMk id="808" creationId="{00000000-0000-0000-0000-000000000000}"/>
          </ac:cxnSpMkLst>
        </pc:cxnChg>
        <pc:cxnChg chg="mod">
          <ac:chgData name="Chen, Yuetian" userId="e44933de-1b6f-461e-89f7-4f9263021b41" providerId="ADAL" clId="{844A9AAF-6FB8-4A59-B95C-B980FA517305}" dt="2023-04-23T08:11:13.538" v="229" actId="14100"/>
          <ac:cxnSpMkLst>
            <pc:docMk/>
            <pc:sldMk cId="0" sldId="263"/>
            <ac:cxnSpMk id="819" creationId="{00000000-0000-0000-0000-000000000000}"/>
          </ac:cxnSpMkLst>
        </pc:cxnChg>
        <pc:cxnChg chg="mod">
          <ac:chgData name="Chen, Yuetian" userId="e44933de-1b6f-461e-89f7-4f9263021b41" providerId="ADAL" clId="{844A9AAF-6FB8-4A59-B95C-B980FA517305}" dt="2023-04-23T08:11:26.954" v="232" actId="14100"/>
          <ac:cxnSpMkLst>
            <pc:docMk/>
            <pc:sldMk cId="0" sldId="263"/>
            <ac:cxnSpMk id="821" creationId="{00000000-0000-0000-0000-000000000000}"/>
          </ac:cxnSpMkLst>
        </pc:cxnChg>
      </pc:sldChg>
      <pc:sldChg chg="addSp delSp modSp mod">
        <pc:chgData name="Chen, Yuetian" userId="e44933de-1b6f-461e-89f7-4f9263021b41" providerId="ADAL" clId="{844A9AAF-6FB8-4A59-B95C-B980FA517305}" dt="2023-04-23T10:37:54.745" v="1222" actId="14100"/>
        <pc:sldMkLst>
          <pc:docMk/>
          <pc:sldMk cId="0" sldId="264"/>
        </pc:sldMkLst>
        <pc:spChg chg="add del mod">
          <ac:chgData name="Chen, Yuetian" userId="e44933de-1b6f-461e-89f7-4f9263021b41" providerId="ADAL" clId="{844A9AAF-6FB8-4A59-B95C-B980FA517305}" dt="2023-04-23T08:53:30.961" v="502" actId="478"/>
          <ac:spMkLst>
            <pc:docMk/>
            <pc:sldMk cId="0" sldId="264"/>
            <ac:spMk id="2" creationId="{9803029F-4070-B7F3-0836-96BC1A7AC3CE}"/>
          </ac:spMkLst>
        </pc:spChg>
        <pc:spChg chg="add del mod">
          <ac:chgData name="Chen, Yuetian" userId="e44933de-1b6f-461e-89f7-4f9263021b41" providerId="ADAL" clId="{844A9AAF-6FB8-4A59-B95C-B980FA517305}" dt="2023-04-23T08:53:30.961" v="502" actId="478"/>
          <ac:spMkLst>
            <pc:docMk/>
            <pc:sldMk cId="0" sldId="264"/>
            <ac:spMk id="3" creationId="{7657B7F3-0C85-FE26-9FFB-F8377742559F}"/>
          </ac:spMkLst>
        </pc:spChg>
        <pc:spChg chg="add del mod">
          <ac:chgData name="Chen, Yuetian" userId="e44933de-1b6f-461e-89f7-4f9263021b41" providerId="ADAL" clId="{844A9AAF-6FB8-4A59-B95C-B980FA517305}" dt="2023-04-23T08:53:30.961" v="502" actId="478"/>
          <ac:spMkLst>
            <pc:docMk/>
            <pc:sldMk cId="0" sldId="264"/>
            <ac:spMk id="4" creationId="{3C5A9575-2EE7-2918-FAB2-EAF39BA210FC}"/>
          </ac:spMkLst>
        </pc:spChg>
        <pc:spChg chg="add del mod">
          <ac:chgData name="Chen, Yuetian" userId="e44933de-1b6f-461e-89f7-4f9263021b41" providerId="ADAL" clId="{844A9AAF-6FB8-4A59-B95C-B980FA517305}" dt="2023-04-23T08:53:30.961" v="502" actId="478"/>
          <ac:spMkLst>
            <pc:docMk/>
            <pc:sldMk cId="0" sldId="264"/>
            <ac:spMk id="5" creationId="{0EB75AC2-055A-DC68-D7E6-023A91A5E650}"/>
          </ac:spMkLst>
        </pc:spChg>
        <pc:spChg chg="add del mod">
          <ac:chgData name="Chen, Yuetian" userId="e44933de-1b6f-461e-89f7-4f9263021b41" providerId="ADAL" clId="{844A9AAF-6FB8-4A59-B95C-B980FA517305}" dt="2023-04-23T08:53:30.961" v="502" actId="478"/>
          <ac:spMkLst>
            <pc:docMk/>
            <pc:sldMk cId="0" sldId="264"/>
            <ac:spMk id="6" creationId="{5DA45C69-FF9D-61E5-538F-A71B4F78B518}"/>
          </ac:spMkLst>
        </pc:spChg>
        <pc:spChg chg="add del mod">
          <ac:chgData name="Chen, Yuetian" userId="e44933de-1b6f-461e-89f7-4f9263021b41" providerId="ADAL" clId="{844A9AAF-6FB8-4A59-B95C-B980FA517305}" dt="2023-04-23T08:53:30.961" v="502" actId="478"/>
          <ac:spMkLst>
            <pc:docMk/>
            <pc:sldMk cId="0" sldId="264"/>
            <ac:spMk id="7" creationId="{3EFBBF0A-0982-2333-0B35-C38142212180}"/>
          </ac:spMkLst>
        </pc:spChg>
        <pc:spChg chg="add del mod">
          <ac:chgData name="Chen, Yuetian" userId="e44933de-1b6f-461e-89f7-4f9263021b41" providerId="ADAL" clId="{844A9AAF-6FB8-4A59-B95C-B980FA517305}" dt="2023-04-23T08:53:30.961" v="502" actId="478"/>
          <ac:spMkLst>
            <pc:docMk/>
            <pc:sldMk cId="0" sldId="264"/>
            <ac:spMk id="8" creationId="{6CA6D378-D31E-8E41-5127-438212A54EBA}"/>
          </ac:spMkLst>
        </pc:spChg>
        <pc:spChg chg="add del mod">
          <ac:chgData name="Chen, Yuetian" userId="e44933de-1b6f-461e-89f7-4f9263021b41" providerId="ADAL" clId="{844A9AAF-6FB8-4A59-B95C-B980FA517305}" dt="2023-04-23T08:53:30.961" v="502" actId="478"/>
          <ac:spMkLst>
            <pc:docMk/>
            <pc:sldMk cId="0" sldId="264"/>
            <ac:spMk id="9" creationId="{F79B8C89-F9A7-5A0A-2963-F52D1F330C4F}"/>
          </ac:spMkLst>
        </pc:spChg>
        <pc:spChg chg="add del mod">
          <ac:chgData name="Chen, Yuetian" userId="e44933de-1b6f-461e-89f7-4f9263021b41" providerId="ADAL" clId="{844A9AAF-6FB8-4A59-B95C-B980FA517305}" dt="2023-04-23T08:53:30.961" v="502" actId="478"/>
          <ac:spMkLst>
            <pc:docMk/>
            <pc:sldMk cId="0" sldId="264"/>
            <ac:spMk id="10" creationId="{79C46473-3145-A880-F73D-594E6B2033DB}"/>
          </ac:spMkLst>
        </pc:spChg>
        <pc:spChg chg="add del mod">
          <ac:chgData name="Chen, Yuetian" userId="e44933de-1b6f-461e-89f7-4f9263021b41" providerId="ADAL" clId="{844A9AAF-6FB8-4A59-B95C-B980FA517305}" dt="2023-04-23T08:53:30.961" v="502" actId="478"/>
          <ac:spMkLst>
            <pc:docMk/>
            <pc:sldMk cId="0" sldId="264"/>
            <ac:spMk id="11" creationId="{F54FE075-B8BC-598C-B967-B7C488C660B2}"/>
          </ac:spMkLst>
        </pc:spChg>
        <pc:spChg chg="add del mod">
          <ac:chgData name="Chen, Yuetian" userId="e44933de-1b6f-461e-89f7-4f9263021b41" providerId="ADAL" clId="{844A9AAF-6FB8-4A59-B95C-B980FA517305}" dt="2023-04-23T08:53:30.961" v="502" actId="478"/>
          <ac:spMkLst>
            <pc:docMk/>
            <pc:sldMk cId="0" sldId="264"/>
            <ac:spMk id="12" creationId="{3B9608D3-8007-BEC6-74E6-D6332846ED24}"/>
          </ac:spMkLst>
        </pc:spChg>
        <pc:spChg chg="add del mod">
          <ac:chgData name="Chen, Yuetian" userId="e44933de-1b6f-461e-89f7-4f9263021b41" providerId="ADAL" clId="{844A9AAF-6FB8-4A59-B95C-B980FA517305}" dt="2023-04-23T08:53:30.961" v="502" actId="478"/>
          <ac:spMkLst>
            <pc:docMk/>
            <pc:sldMk cId="0" sldId="264"/>
            <ac:spMk id="13" creationId="{A91EE534-4D13-3620-B2C5-26517E81E324}"/>
          </ac:spMkLst>
        </pc:spChg>
        <pc:spChg chg="add del mod">
          <ac:chgData name="Chen, Yuetian" userId="e44933de-1b6f-461e-89f7-4f9263021b41" providerId="ADAL" clId="{844A9AAF-6FB8-4A59-B95C-B980FA517305}" dt="2023-04-23T08:53:30.961" v="502" actId="478"/>
          <ac:spMkLst>
            <pc:docMk/>
            <pc:sldMk cId="0" sldId="264"/>
            <ac:spMk id="14" creationId="{A16890F1-F045-583A-EE1E-FFF2CBA47598}"/>
          </ac:spMkLst>
        </pc:spChg>
        <pc:spChg chg="add del mod">
          <ac:chgData name="Chen, Yuetian" userId="e44933de-1b6f-461e-89f7-4f9263021b41" providerId="ADAL" clId="{844A9AAF-6FB8-4A59-B95C-B980FA517305}" dt="2023-04-23T08:53:30.961" v="502" actId="478"/>
          <ac:spMkLst>
            <pc:docMk/>
            <pc:sldMk cId="0" sldId="264"/>
            <ac:spMk id="15" creationId="{37C4B87E-23F1-5B35-DD7C-7C11CE584152}"/>
          </ac:spMkLst>
        </pc:spChg>
        <pc:spChg chg="add del mod">
          <ac:chgData name="Chen, Yuetian" userId="e44933de-1b6f-461e-89f7-4f9263021b41" providerId="ADAL" clId="{844A9AAF-6FB8-4A59-B95C-B980FA517305}" dt="2023-04-23T08:53:30.961" v="502" actId="478"/>
          <ac:spMkLst>
            <pc:docMk/>
            <pc:sldMk cId="0" sldId="264"/>
            <ac:spMk id="23" creationId="{534D511A-975C-F304-772C-87C0E149C7D3}"/>
          </ac:spMkLst>
        </pc:spChg>
        <pc:spChg chg="mod">
          <ac:chgData name="Chen, Yuetian" userId="e44933de-1b6f-461e-89f7-4f9263021b41" providerId="ADAL" clId="{844A9AAF-6FB8-4A59-B95C-B980FA517305}" dt="2023-04-23T08:25:46.722" v="407"/>
          <ac:spMkLst>
            <pc:docMk/>
            <pc:sldMk cId="0" sldId="264"/>
            <ac:spMk id="25" creationId="{43DB61AE-F4BF-7619-848A-859A6CDEF31D}"/>
          </ac:spMkLst>
        </pc:spChg>
        <pc:spChg chg="mod">
          <ac:chgData name="Chen, Yuetian" userId="e44933de-1b6f-461e-89f7-4f9263021b41" providerId="ADAL" clId="{844A9AAF-6FB8-4A59-B95C-B980FA517305}" dt="2023-04-23T08:25:46.722" v="407"/>
          <ac:spMkLst>
            <pc:docMk/>
            <pc:sldMk cId="0" sldId="264"/>
            <ac:spMk id="26" creationId="{16E59BA4-B72C-FD03-57BD-E7889108E9AD}"/>
          </ac:spMkLst>
        </pc:spChg>
        <pc:spChg chg="mod">
          <ac:chgData name="Chen, Yuetian" userId="e44933de-1b6f-461e-89f7-4f9263021b41" providerId="ADAL" clId="{844A9AAF-6FB8-4A59-B95C-B980FA517305}" dt="2023-04-23T08:25:46.722" v="407"/>
          <ac:spMkLst>
            <pc:docMk/>
            <pc:sldMk cId="0" sldId="264"/>
            <ac:spMk id="27" creationId="{DD36F7C3-5976-E065-4953-52DBF6D93288}"/>
          </ac:spMkLst>
        </pc:spChg>
        <pc:spChg chg="mod">
          <ac:chgData name="Chen, Yuetian" userId="e44933de-1b6f-461e-89f7-4f9263021b41" providerId="ADAL" clId="{844A9AAF-6FB8-4A59-B95C-B980FA517305}" dt="2023-04-23T08:25:46.722" v="407"/>
          <ac:spMkLst>
            <pc:docMk/>
            <pc:sldMk cId="0" sldId="264"/>
            <ac:spMk id="28" creationId="{238C21EA-7FCB-9A4E-9A4E-3901859E58C7}"/>
          </ac:spMkLst>
        </pc:spChg>
        <pc:spChg chg="mod">
          <ac:chgData name="Chen, Yuetian" userId="e44933de-1b6f-461e-89f7-4f9263021b41" providerId="ADAL" clId="{844A9AAF-6FB8-4A59-B95C-B980FA517305}" dt="2023-04-23T08:25:46.722" v="407"/>
          <ac:spMkLst>
            <pc:docMk/>
            <pc:sldMk cId="0" sldId="264"/>
            <ac:spMk id="29" creationId="{303D5EB3-9A72-CED5-CBFC-E611A319608F}"/>
          </ac:spMkLst>
        </pc:spChg>
        <pc:spChg chg="mod">
          <ac:chgData name="Chen, Yuetian" userId="e44933de-1b6f-461e-89f7-4f9263021b41" providerId="ADAL" clId="{844A9AAF-6FB8-4A59-B95C-B980FA517305}" dt="2023-04-23T08:25:46.722" v="407"/>
          <ac:spMkLst>
            <pc:docMk/>
            <pc:sldMk cId="0" sldId="264"/>
            <ac:spMk id="30" creationId="{08F8B73E-AFE1-06B9-8C31-10EDB061E5B0}"/>
          </ac:spMkLst>
        </pc:spChg>
        <pc:spChg chg="mod">
          <ac:chgData name="Chen, Yuetian" userId="e44933de-1b6f-461e-89f7-4f9263021b41" providerId="ADAL" clId="{844A9AAF-6FB8-4A59-B95C-B980FA517305}" dt="2023-04-23T08:25:46.722" v="407"/>
          <ac:spMkLst>
            <pc:docMk/>
            <pc:sldMk cId="0" sldId="264"/>
            <ac:spMk id="31" creationId="{9DF7CDB6-FED1-C267-FAD8-D901FD496061}"/>
          </ac:spMkLst>
        </pc:spChg>
        <pc:spChg chg="mod">
          <ac:chgData name="Chen, Yuetian" userId="e44933de-1b6f-461e-89f7-4f9263021b41" providerId="ADAL" clId="{844A9AAF-6FB8-4A59-B95C-B980FA517305}" dt="2023-04-23T08:25:46.722" v="407"/>
          <ac:spMkLst>
            <pc:docMk/>
            <pc:sldMk cId="0" sldId="264"/>
            <ac:spMk id="32" creationId="{7B9426C4-5A41-45C3-B3B0-95F8290945F3}"/>
          </ac:spMkLst>
        </pc:spChg>
        <pc:spChg chg="mod">
          <ac:chgData name="Chen, Yuetian" userId="e44933de-1b6f-461e-89f7-4f9263021b41" providerId="ADAL" clId="{844A9AAF-6FB8-4A59-B95C-B980FA517305}" dt="2023-04-23T08:25:46.722" v="407"/>
          <ac:spMkLst>
            <pc:docMk/>
            <pc:sldMk cId="0" sldId="264"/>
            <ac:spMk id="33" creationId="{6183D98B-263B-037C-6981-85CC734E530F}"/>
          </ac:spMkLst>
        </pc:spChg>
        <pc:spChg chg="mod">
          <ac:chgData name="Chen, Yuetian" userId="e44933de-1b6f-461e-89f7-4f9263021b41" providerId="ADAL" clId="{844A9AAF-6FB8-4A59-B95C-B980FA517305}" dt="2023-04-23T08:25:46.722" v="407"/>
          <ac:spMkLst>
            <pc:docMk/>
            <pc:sldMk cId="0" sldId="264"/>
            <ac:spMk id="34" creationId="{4F6C4E6E-BCAE-50B5-EFE6-3199F5BA9087}"/>
          </ac:spMkLst>
        </pc:spChg>
        <pc:spChg chg="mod">
          <ac:chgData name="Chen, Yuetian" userId="e44933de-1b6f-461e-89f7-4f9263021b41" providerId="ADAL" clId="{844A9AAF-6FB8-4A59-B95C-B980FA517305}" dt="2023-04-23T08:25:46.722" v="407"/>
          <ac:spMkLst>
            <pc:docMk/>
            <pc:sldMk cId="0" sldId="264"/>
            <ac:spMk id="35" creationId="{3583E813-1EE2-A706-65AB-564207AFA1F4}"/>
          </ac:spMkLst>
        </pc:spChg>
        <pc:spChg chg="mod">
          <ac:chgData name="Chen, Yuetian" userId="e44933de-1b6f-461e-89f7-4f9263021b41" providerId="ADAL" clId="{844A9AAF-6FB8-4A59-B95C-B980FA517305}" dt="2023-04-23T08:25:46.722" v="407"/>
          <ac:spMkLst>
            <pc:docMk/>
            <pc:sldMk cId="0" sldId="264"/>
            <ac:spMk id="36" creationId="{9553FE56-CE29-7ADF-2F59-7CC75794B093}"/>
          </ac:spMkLst>
        </pc:spChg>
        <pc:spChg chg="mod">
          <ac:chgData name="Chen, Yuetian" userId="e44933de-1b6f-461e-89f7-4f9263021b41" providerId="ADAL" clId="{844A9AAF-6FB8-4A59-B95C-B980FA517305}" dt="2023-04-23T08:25:46.722" v="407"/>
          <ac:spMkLst>
            <pc:docMk/>
            <pc:sldMk cId="0" sldId="264"/>
            <ac:spMk id="37" creationId="{42276AE1-70DD-C366-0E0A-A651B7193826}"/>
          </ac:spMkLst>
        </pc:spChg>
        <pc:spChg chg="mod">
          <ac:chgData name="Chen, Yuetian" userId="e44933de-1b6f-461e-89f7-4f9263021b41" providerId="ADAL" clId="{844A9AAF-6FB8-4A59-B95C-B980FA517305}" dt="2023-04-23T08:25:46.722" v="407"/>
          <ac:spMkLst>
            <pc:docMk/>
            <pc:sldMk cId="0" sldId="264"/>
            <ac:spMk id="38" creationId="{08388392-EA1A-EDDC-BD9C-917B3EA95652}"/>
          </ac:spMkLst>
        </pc:spChg>
        <pc:spChg chg="mod">
          <ac:chgData name="Chen, Yuetian" userId="e44933de-1b6f-461e-89f7-4f9263021b41" providerId="ADAL" clId="{844A9AAF-6FB8-4A59-B95C-B980FA517305}" dt="2023-04-23T08:25:46.722" v="407"/>
          <ac:spMkLst>
            <pc:docMk/>
            <pc:sldMk cId="0" sldId="264"/>
            <ac:spMk id="39" creationId="{C0E14841-218A-6CBB-2B90-21B9BBF994EC}"/>
          </ac:spMkLst>
        </pc:spChg>
        <pc:spChg chg="mod">
          <ac:chgData name="Chen, Yuetian" userId="e44933de-1b6f-461e-89f7-4f9263021b41" providerId="ADAL" clId="{844A9AAF-6FB8-4A59-B95C-B980FA517305}" dt="2023-04-23T08:25:46.722" v="407"/>
          <ac:spMkLst>
            <pc:docMk/>
            <pc:sldMk cId="0" sldId="264"/>
            <ac:spMk id="40" creationId="{A5885287-4225-3034-B057-C7B81FBF3DBD}"/>
          </ac:spMkLst>
        </pc:spChg>
        <pc:spChg chg="add del mod">
          <ac:chgData name="Chen, Yuetian" userId="e44933de-1b6f-461e-89f7-4f9263021b41" providerId="ADAL" clId="{844A9AAF-6FB8-4A59-B95C-B980FA517305}" dt="2023-04-23T08:53:30.961" v="502" actId="478"/>
          <ac:spMkLst>
            <pc:docMk/>
            <pc:sldMk cId="0" sldId="264"/>
            <ac:spMk id="41" creationId="{40B450BC-CCB4-D113-46E5-68FD20F16D18}"/>
          </ac:spMkLst>
        </pc:spChg>
        <pc:spChg chg="add del">
          <ac:chgData name="Chen, Yuetian" userId="e44933de-1b6f-461e-89f7-4f9263021b41" providerId="ADAL" clId="{844A9AAF-6FB8-4A59-B95C-B980FA517305}" dt="2023-04-23T09:01:23.345" v="504" actId="22"/>
          <ac:spMkLst>
            <pc:docMk/>
            <pc:sldMk cId="0" sldId="264"/>
            <ac:spMk id="44" creationId="{64ECAE92-CDDF-C27A-01E5-20F85F324AF6}"/>
          </ac:spMkLst>
        </pc:spChg>
        <pc:spChg chg="add del mod">
          <ac:chgData name="Chen, Yuetian" userId="e44933de-1b6f-461e-89f7-4f9263021b41" providerId="ADAL" clId="{844A9AAF-6FB8-4A59-B95C-B980FA517305}" dt="2023-04-23T09:06:29.184" v="536" actId="478"/>
          <ac:spMkLst>
            <pc:docMk/>
            <pc:sldMk cId="0" sldId="264"/>
            <ac:spMk id="45" creationId="{AD6ACAB8-74C9-2EDD-8064-7EB92303D575}"/>
          </ac:spMkLst>
        </pc:spChg>
        <pc:spChg chg="add del mod">
          <ac:chgData name="Chen, Yuetian" userId="e44933de-1b6f-461e-89f7-4f9263021b41" providerId="ADAL" clId="{844A9AAF-6FB8-4A59-B95C-B980FA517305}" dt="2023-04-23T10:13:58.487" v="835" actId="478"/>
          <ac:spMkLst>
            <pc:docMk/>
            <pc:sldMk cId="0" sldId="264"/>
            <ac:spMk id="46" creationId="{A5DF2B5C-8A37-13F6-88C3-6ADC53BB722E}"/>
          </ac:spMkLst>
        </pc:spChg>
        <pc:spChg chg="add mod">
          <ac:chgData name="Chen, Yuetian" userId="e44933de-1b6f-461e-89f7-4f9263021b41" providerId="ADAL" clId="{844A9AAF-6FB8-4A59-B95C-B980FA517305}" dt="2023-04-23T10:07:48.346" v="834"/>
          <ac:spMkLst>
            <pc:docMk/>
            <pc:sldMk cId="0" sldId="264"/>
            <ac:spMk id="47" creationId="{D567A03C-AF81-C910-9583-F057D9B10298}"/>
          </ac:spMkLst>
        </pc:spChg>
        <pc:spChg chg="add mod">
          <ac:chgData name="Chen, Yuetian" userId="e44933de-1b6f-461e-89f7-4f9263021b41" providerId="ADAL" clId="{844A9AAF-6FB8-4A59-B95C-B980FA517305}" dt="2023-04-23T10:07:48.346" v="834"/>
          <ac:spMkLst>
            <pc:docMk/>
            <pc:sldMk cId="0" sldId="264"/>
            <ac:spMk id="48" creationId="{1D50C2C4-2024-FBC2-D21E-54C5C39501CD}"/>
          </ac:spMkLst>
        </pc:spChg>
        <pc:spChg chg="add mod">
          <ac:chgData name="Chen, Yuetian" userId="e44933de-1b6f-461e-89f7-4f9263021b41" providerId="ADAL" clId="{844A9AAF-6FB8-4A59-B95C-B980FA517305}" dt="2023-04-23T10:07:48.346" v="834"/>
          <ac:spMkLst>
            <pc:docMk/>
            <pc:sldMk cId="0" sldId="264"/>
            <ac:spMk id="49" creationId="{95CF1781-6135-083F-8F78-2519A53C1354}"/>
          </ac:spMkLst>
        </pc:spChg>
        <pc:spChg chg="add mod">
          <ac:chgData name="Chen, Yuetian" userId="e44933de-1b6f-461e-89f7-4f9263021b41" providerId="ADAL" clId="{844A9AAF-6FB8-4A59-B95C-B980FA517305}" dt="2023-04-23T10:07:48.346" v="834"/>
          <ac:spMkLst>
            <pc:docMk/>
            <pc:sldMk cId="0" sldId="264"/>
            <ac:spMk id="50" creationId="{AC533AFF-208D-F93A-2909-3A81B5962162}"/>
          </ac:spMkLst>
        </pc:spChg>
        <pc:spChg chg="add mod">
          <ac:chgData name="Chen, Yuetian" userId="e44933de-1b6f-461e-89f7-4f9263021b41" providerId="ADAL" clId="{844A9AAF-6FB8-4A59-B95C-B980FA517305}" dt="2023-04-23T10:07:48.346" v="834"/>
          <ac:spMkLst>
            <pc:docMk/>
            <pc:sldMk cId="0" sldId="264"/>
            <ac:spMk id="51" creationId="{A4ECD4BC-502D-6B0A-9559-FDC4BD62FF93}"/>
          </ac:spMkLst>
        </pc:spChg>
        <pc:spChg chg="add mod">
          <ac:chgData name="Chen, Yuetian" userId="e44933de-1b6f-461e-89f7-4f9263021b41" providerId="ADAL" clId="{844A9AAF-6FB8-4A59-B95C-B980FA517305}" dt="2023-04-23T10:07:48.346" v="834"/>
          <ac:spMkLst>
            <pc:docMk/>
            <pc:sldMk cId="0" sldId="264"/>
            <ac:spMk id="52" creationId="{38A078E4-0AFD-7C65-1398-77B2B9F24231}"/>
          </ac:spMkLst>
        </pc:spChg>
        <pc:spChg chg="add mod">
          <ac:chgData name="Chen, Yuetian" userId="e44933de-1b6f-461e-89f7-4f9263021b41" providerId="ADAL" clId="{844A9AAF-6FB8-4A59-B95C-B980FA517305}" dt="2023-04-23T10:07:48.346" v="834"/>
          <ac:spMkLst>
            <pc:docMk/>
            <pc:sldMk cId="0" sldId="264"/>
            <ac:spMk id="53" creationId="{43572771-C54A-5A7F-8AF4-CBCE647063EE}"/>
          </ac:spMkLst>
        </pc:spChg>
        <pc:spChg chg="add mod">
          <ac:chgData name="Chen, Yuetian" userId="e44933de-1b6f-461e-89f7-4f9263021b41" providerId="ADAL" clId="{844A9AAF-6FB8-4A59-B95C-B980FA517305}" dt="2023-04-23T10:07:48.346" v="834"/>
          <ac:spMkLst>
            <pc:docMk/>
            <pc:sldMk cId="0" sldId="264"/>
            <ac:spMk id="54" creationId="{1B86B4F7-BEA7-FC30-EA7E-2C8857AABB02}"/>
          </ac:spMkLst>
        </pc:spChg>
        <pc:spChg chg="add mod">
          <ac:chgData name="Chen, Yuetian" userId="e44933de-1b6f-461e-89f7-4f9263021b41" providerId="ADAL" clId="{844A9AAF-6FB8-4A59-B95C-B980FA517305}" dt="2023-04-23T10:07:48.346" v="834"/>
          <ac:spMkLst>
            <pc:docMk/>
            <pc:sldMk cId="0" sldId="264"/>
            <ac:spMk id="55" creationId="{06C1CE86-94C9-F987-D343-E2994D515B9C}"/>
          </ac:spMkLst>
        </pc:spChg>
        <pc:spChg chg="add mod">
          <ac:chgData name="Chen, Yuetian" userId="e44933de-1b6f-461e-89f7-4f9263021b41" providerId="ADAL" clId="{844A9AAF-6FB8-4A59-B95C-B980FA517305}" dt="2023-04-23T10:07:48.346" v="834"/>
          <ac:spMkLst>
            <pc:docMk/>
            <pc:sldMk cId="0" sldId="264"/>
            <ac:spMk id="56" creationId="{9920D0F6-209A-ED42-F9D4-8EC5CC8DE85E}"/>
          </ac:spMkLst>
        </pc:spChg>
        <pc:spChg chg="add mod">
          <ac:chgData name="Chen, Yuetian" userId="e44933de-1b6f-461e-89f7-4f9263021b41" providerId="ADAL" clId="{844A9AAF-6FB8-4A59-B95C-B980FA517305}" dt="2023-04-23T10:07:48.346" v="834"/>
          <ac:spMkLst>
            <pc:docMk/>
            <pc:sldMk cId="0" sldId="264"/>
            <ac:spMk id="57" creationId="{50180251-355F-C39A-852B-DBB7F2077F35}"/>
          </ac:spMkLst>
        </pc:spChg>
        <pc:spChg chg="add mod">
          <ac:chgData name="Chen, Yuetian" userId="e44933de-1b6f-461e-89f7-4f9263021b41" providerId="ADAL" clId="{844A9AAF-6FB8-4A59-B95C-B980FA517305}" dt="2023-04-23T10:07:48.346" v="834"/>
          <ac:spMkLst>
            <pc:docMk/>
            <pc:sldMk cId="0" sldId="264"/>
            <ac:spMk id="58" creationId="{BCB07FD4-A682-0E50-BA44-C0BF46FDAB4B}"/>
          </ac:spMkLst>
        </pc:spChg>
        <pc:spChg chg="add mod">
          <ac:chgData name="Chen, Yuetian" userId="e44933de-1b6f-461e-89f7-4f9263021b41" providerId="ADAL" clId="{844A9AAF-6FB8-4A59-B95C-B980FA517305}" dt="2023-04-23T10:07:48.346" v="834"/>
          <ac:spMkLst>
            <pc:docMk/>
            <pc:sldMk cId="0" sldId="264"/>
            <ac:spMk id="59" creationId="{CE49898C-5D78-D69F-6C4F-EF618A19D13D}"/>
          </ac:spMkLst>
        </pc:spChg>
        <pc:spChg chg="add mod">
          <ac:chgData name="Chen, Yuetian" userId="e44933de-1b6f-461e-89f7-4f9263021b41" providerId="ADAL" clId="{844A9AAF-6FB8-4A59-B95C-B980FA517305}" dt="2023-04-23T10:07:48.346" v="834"/>
          <ac:spMkLst>
            <pc:docMk/>
            <pc:sldMk cId="0" sldId="264"/>
            <ac:spMk id="60" creationId="{2D2AF203-EB33-2CA6-C095-D810E08DDAF2}"/>
          </ac:spMkLst>
        </pc:spChg>
        <pc:spChg chg="mod">
          <ac:chgData name="Chen, Yuetian" userId="e44933de-1b6f-461e-89f7-4f9263021b41" providerId="ADAL" clId="{844A9AAF-6FB8-4A59-B95C-B980FA517305}" dt="2023-04-23T08:30:11.677" v="436" actId="20577"/>
          <ac:spMkLst>
            <pc:docMk/>
            <pc:sldMk cId="0" sldId="264"/>
            <ac:spMk id="828" creationId="{00000000-0000-0000-0000-000000000000}"/>
          </ac:spMkLst>
        </pc:spChg>
        <pc:spChg chg="mod">
          <ac:chgData name="Chen, Yuetian" userId="e44933de-1b6f-461e-89f7-4f9263021b41" providerId="ADAL" clId="{844A9AAF-6FB8-4A59-B95C-B980FA517305}" dt="2023-04-23T10:20:19.133" v="1028" actId="20577"/>
          <ac:spMkLst>
            <pc:docMk/>
            <pc:sldMk cId="0" sldId="264"/>
            <ac:spMk id="830" creationId="{00000000-0000-0000-0000-000000000000}"/>
          </ac:spMkLst>
        </pc:spChg>
        <pc:spChg chg="del">
          <ac:chgData name="Chen, Yuetian" userId="e44933de-1b6f-461e-89f7-4f9263021b41" providerId="ADAL" clId="{844A9AAF-6FB8-4A59-B95C-B980FA517305}" dt="2023-04-23T08:49:08.089" v="475" actId="478"/>
          <ac:spMkLst>
            <pc:docMk/>
            <pc:sldMk cId="0" sldId="264"/>
            <ac:spMk id="831" creationId="{00000000-0000-0000-0000-000000000000}"/>
          </ac:spMkLst>
        </pc:spChg>
        <pc:spChg chg="del">
          <ac:chgData name="Chen, Yuetian" userId="e44933de-1b6f-461e-89f7-4f9263021b41" providerId="ADAL" clId="{844A9AAF-6FB8-4A59-B95C-B980FA517305}" dt="2023-04-23T08:49:08.089" v="475" actId="478"/>
          <ac:spMkLst>
            <pc:docMk/>
            <pc:sldMk cId="0" sldId="264"/>
            <ac:spMk id="832" creationId="{00000000-0000-0000-0000-000000000000}"/>
          </ac:spMkLst>
        </pc:spChg>
        <pc:spChg chg="del">
          <ac:chgData name="Chen, Yuetian" userId="e44933de-1b6f-461e-89f7-4f9263021b41" providerId="ADAL" clId="{844A9AAF-6FB8-4A59-B95C-B980FA517305}" dt="2023-04-23T08:49:08.089" v="475" actId="478"/>
          <ac:spMkLst>
            <pc:docMk/>
            <pc:sldMk cId="0" sldId="264"/>
            <ac:spMk id="833" creationId="{00000000-0000-0000-0000-000000000000}"/>
          </ac:spMkLst>
        </pc:spChg>
        <pc:spChg chg="del">
          <ac:chgData name="Chen, Yuetian" userId="e44933de-1b6f-461e-89f7-4f9263021b41" providerId="ADAL" clId="{844A9AAF-6FB8-4A59-B95C-B980FA517305}" dt="2023-04-23T08:49:08.089" v="475" actId="478"/>
          <ac:spMkLst>
            <pc:docMk/>
            <pc:sldMk cId="0" sldId="264"/>
            <ac:spMk id="834" creationId="{00000000-0000-0000-0000-000000000000}"/>
          </ac:spMkLst>
        </pc:spChg>
        <pc:spChg chg="del">
          <ac:chgData name="Chen, Yuetian" userId="e44933de-1b6f-461e-89f7-4f9263021b41" providerId="ADAL" clId="{844A9AAF-6FB8-4A59-B95C-B980FA517305}" dt="2023-04-23T08:49:08.089" v="475" actId="478"/>
          <ac:spMkLst>
            <pc:docMk/>
            <pc:sldMk cId="0" sldId="264"/>
            <ac:spMk id="835" creationId="{00000000-0000-0000-0000-000000000000}"/>
          </ac:spMkLst>
        </pc:spChg>
        <pc:spChg chg="del mod">
          <ac:chgData name="Chen, Yuetian" userId="e44933de-1b6f-461e-89f7-4f9263021b41" providerId="ADAL" clId="{844A9AAF-6FB8-4A59-B95C-B980FA517305}" dt="2023-04-23T08:49:10.694" v="476" actId="478"/>
          <ac:spMkLst>
            <pc:docMk/>
            <pc:sldMk cId="0" sldId="264"/>
            <ac:spMk id="840" creationId="{00000000-0000-0000-0000-000000000000}"/>
          </ac:spMkLst>
        </pc:spChg>
        <pc:spChg chg="del mod">
          <ac:chgData name="Chen, Yuetian" userId="e44933de-1b6f-461e-89f7-4f9263021b41" providerId="ADAL" clId="{844A9AAF-6FB8-4A59-B95C-B980FA517305}" dt="2023-04-23T08:49:10.694" v="476" actId="478"/>
          <ac:spMkLst>
            <pc:docMk/>
            <pc:sldMk cId="0" sldId="264"/>
            <ac:spMk id="841" creationId="{00000000-0000-0000-0000-000000000000}"/>
          </ac:spMkLst>
        </pc:spChg>
        <pc:spChg chg="del mod">
          <ac:chgData name="Chen, Yuetian" userId="e44933de-1b6f-461e-89f7-4f9263021b41" providerId="ADAL" clId="{844A9AAF-6FB8-4A59-B95C-B980FA517305}" dt="2023-04-23T08:49:10.694" v="476" actId="478"/>
          <ac:spMkLst>
            <pc:docMk/>
            <pc:sldMk cId="0" sldId="264"/>
            <ac:spMk id="842" creationId="{00000000-0000-0000-0000-000000000000}"/>
          </ac:spMkLst>
        </pc:spChg>
        <pc:spChg chg="del mod">
          <ac:chgData name="Chen, Yuetian" userId="e44933de-1b6f-461e-89f7-4f9263021b41" providerId="ADAL" clId="{844A9AAF-6FB8-4A59-B95C-B980FA517305}" dt="2023-04-23T08:49:10.694" v="476" actId="478"/>
          <ac:spMkLst>
            <pc:docMk/>
            <pc:sldMk cId="0" sldId="264"/>
            <ac:spMk id="843" creationId="{00000000-0000-0000-0000-000000000000}"/>
          </ac:spMkLst>
        </pc:spChg>
        <pc:spChg chg="del mod">
          <ac:chgData name="Chen, Yuetian" userId="e44933de-1b6f-461e-89f7-4f9263021b41" providerId="ADAL" clId="{844A9AAF-6FB8-4A59-B95C-B980FA517305}" dt="2023-04-23T08:49:10.694" v="476" actId="478"/>
          <ac:spMkLst>
            <pc:docMk/>
            <pc:sldMk cId="0" sldId="264"/>
            <ac:spMk id="847"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49"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0"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1"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2"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3"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4"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5"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6"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7"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8"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9"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60"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61"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67" creationId="{00000000-0000-0000-0000-000000000000}"/>
          </ac:spMkLst>
        </pc:spChg>
        <pc:spChg chg="add mod">
          <ac:chgData name="Chen, Yuetian" userId="e44933de-1b6f-461e-89f7-4f9263021b41" providerId="ADAL" clId="{844A9AAF-6FB8-4A59-B95C-B980FA517305}" dt="2023-04-23T10:07:48.346" v="834"/>
          <ac:spMkLst>
            <pc:docMk/>
            <pc:sldMk cId="0" sldId="264"/>
            <ac:spMk id="1029" creationId="{9B0C0846-8637-5D9F-9693-26A23A8E30F0}"/>
          </ac:spMkLst>
        </pc:spChg>
        <pc:spChg chg="mod">
          <ac:chgData name="Chen, Yuetian" userId="e44933de-1b6f-461e-89f7-4f9263021b41" providerId="ADAL" clId="{844A9AAF-6FB8-4A59-B95C-B980FA517305}" dt="2023-04-23T10:07:48.346" v="834"/>
          <ac:spMkLst>
            <pc:docMk/>
            <pc:sldMk cId="0" sldId="264"/>
            <ac:spMk id="1031" creationId="{5353B3B4-3BFC-7469-FC28-FAC31C4F738B}"/>
          </ac:spMkLst>
        </pc:spChg>
        <pc:spChg chg="mod">
          <ac:chgData name="Chen, Yuetian" userId="e44933de-1b6f-461e-89f7-4f9263021b41" providerId="ADAL" clId="{844A9AAF-6FB8-4A59-B95C-B980FA517305}" dt="2023-04-23T10:07:48.346" v="834"/>
          <ac:spMkLst>
            <pc:docMk/>
            <pc:sldMk cId="0" sldId="264"/>
            <ac:spMk id="1032" creationId="{1B4F93AB-D48B-1463-9008-EBDE2CA74BD4}"/>
          </ac:spMkLst>
        </pc:spChg>
        <pc:spChg chg="mod">
          <ac:chgData name="Chen, Yuetian" userId="e44933de-1b6f-461e-89f7-4f9263021b41" providerId="ADAL" clId="{844A9AAF-6FB8-4A59-B95C-B980FA517305}" dt="2023-04-23T10:07:48.346" v="834"/>
          <ac:spMkLst>
            <pc:docMk/>
            <pc:sldMk cId="0" sldId="264"/>
            <ac:spMk id="1033" creationId="{0AE958DF-DC67-ED64-E06E-F2990B2B2F62}"/>
          </ac:spMkLst>
        </pc:spChg>
        <pc:spChg chg="mod">
          <ac:chgData name="Chen, Yuetian" userId="e44933de-1b6f-461e-89f7-4f9263021b41" providerId="ADAL" clId="{844A9AAF-6FB8-4A59-B95C-B980FA517305}" dt="2023-04-23T10:07:48.346" v="834"/>
          <ac:spMkLst>
            <pc:docMk/>
            <pc:sldMk cId="0" sldId="264"/>
            <ac:spMk id="1034" creationId="{187A8A70-5403-FA28-BCC6-DD5EF6D2AFBB}"/>
          </ac:spMkLst>
        </pc:spChg>
        <pc:spChg chg="mod">
          <ac:chgData name="Chen, Yuetian" userId="e44933de-1b6f-461e-89f7-4f9263021b41" providerId="ADAL" clId="{844A9AAF-6FB8-4A59-B95C-B980FA517305}" dt="2023-04-23T10:07:48.346" v="834"/>
          <ac:spMkLst>
            <pc:docMk/>
            <pc:sldMk cId="0" sldId="264"/>
            <ac:spMk id="1035" creationId="{E8851904-5919-68DA-5E5E-CE4D0E0CD7F9}"/>
          </ac:spMkLst>
        </pc:spChg>
        <pc:spChg chg="mod">
          <ac:chgData name="Chen, Yuetian" userId="e44933de-1b6f-461e-89f7-4f9263021b41" providerId="ADAL" clId="{844A9AAF-6FB8-4A59-B95C-B980FA517305}" dt="2023-04-23T10:07:48.346" v="834"/>
          <ac:spMkLst>
            <pc:docMk/>
            <pc:sldMk cId="0" sldId="264"/>
            <ac:spMk id="1036" creationId="{6BFC5372-089C-C8B7-80D6-6411AB943582}"/>
          </ac:spMkLst>
        </pc:spChg>
        <pc:spChg chg="mod">
          <ac:chgData name="Chen, Yuetian" userId="e44933de-1b6f-461e-89f7-4f9263021b41" providerId="ADAL" clId="{844A9AAF-6FB8-4A59-B95C-B980FA517305}" dt="2023-04-23T10:07:48.346" v="834"/>
          <ac:spMkLst>
            <pc:docMk/>
            <pc:sldMk cId="0" sldId="264"/>
            <ac:spMk id="1037" creationId="{873137F4-C9C8-24E4-BBF4-10D3C9CE1E59}"/>
          </ac:spMkLst>
        </pc:spChg>
        <pc:spChg chg="mod">
          <ac:chgData name="Chen, Yuetian" userId="e44933de-1b6f-461e-89f7-4f9263021b41" providerId="ADAL" clId="{844A9AAF-6FB8-4A59-B95C-B980FA517305}" dt="2023-04-23T10:07:48.346" v="834"/>
          <ac:spMkLst>
            <pc:docMk/>
            <pc:sldMk cId="0" sldId="264"/>
            <ac:spMk id="1038" creationId="{62D8673C-4B01-B1A2-BEBF-12782515B6CC}"/>
          </ac:spMkLst>
        </pc:spChg>
        <pc:spChg chg="mod">
          <ac:chgData name="Chen, Yuetian" userId="e44933de-1b6f-461e-89f7-4f9263021b41" providerId="ADAL" clId="{844A9AAF-6FB8-4A59-B95C-B980FA517305}" dt="2023-04-23T10:07:48.346" v="834"/>
          <ac:spMkLst>
            <pc:docMk/>
            <pc:sldMk cId="0" sldId="264"/>
            <ac:spMk id="1039" creationId="{10A78E50-79D9-B48F-2969-4B94D834B303}"/>
          </ac:spMkLst>
        </pc:spChg>
        <pc:spChg chg="mod">
          <ac:chgData name="Chen, Yuetian" userId="e44933de-1b6f-461e-89f7-4f9263021b41" providerId="ADAL" clId="{844A9AAF-6FB8-4A59-B95C-B980FA517305}" dt="2023-04-23T10:07:48.346" v="834"/>
          <ac:spMkLst>
            <pc:docMk/>
            <pc:sldMk cId="0" sldId="264"/>
            <ac:spMk id="1040" creationId="{512C8814-9F33-36D8-AC6F-182CEE29DAD0}"/>
          </ac:spMkLst>
        </pc:spChg>
        <pc:spChg chg="mod">
          <ac:chgData name="Chen, Yuetian" userId="e44933de-1b6f-461e-89f7-4f9263021b41" providerId="ADAL" clId="{844A9AAF-6FB8-4A59-B95C-B980FA517305}" dt="2023-04-23T10:07:48.346" v="834"/>
          <ac:spMkLst>
            <pc:docMk/>
            <pc:sldMk cId="0" sldId="264"/>
            <ac:spMk id="1041" creationId="{AFB7688E-D139-B69F-A976-D3E3986B1010}"/>
          </ac:spMkLst>
        </pc:spChg>
        <pc:spChg chg="mod">
          <ac:chgData name="Chen, Yuetian" userId="e44933de-1b6f-461e-89f7-4f9263021b41" providerId="ADAL" clId="{844A9AAF-6FB8-4A59-B95C-B980FA517305}" dt="2023-04-23T10:07:48.346" v="834"/>
          <ac:spMkLst>
            <pc:docMk/>
            <pc:sldMk cId="0" sldId="264"/>
            <ac:spMk id="1042" creationId="{815F8BEB-7BD4-16B3-D93D-63B2EB021548}"/>
          </ac:spMkLst>
        </pc:spChg>
        <pc:spChg chg="mod">
          <ac:chgData name="Chen, Yuetian" userId="e44933de-1b6f-461e-89f7-4f9263021b41" providerId="ADAL" clId="{844A9AAF-6FB8-4A59-B95C-B980FA517305}" dt="2023-04-23T10:07:48.346" v="834"/>
          <ac:spMkLst>
            <pc:docMk/>
            <pc:sldMk cId="0" sldId="264"/>
            <ac:spMk id="1043" creationId="{EEB036F6-DE02-4232-DF7A-43F068BC96C1}"/>
          </ac:spMkLst>
        </pc:spChg>
        <pc:spChg chg="mod">
          <ac:chgData name="Chen, Yuetian" userId="e44933de-1b6f-461e-89f7-4f9263021b41" providerId="ADAL" clId="{844A9AAF-6FB8-4A59-B95C-B980FA517305}" dt="2023-04-23T10:07:48.346" v="834"/>
          <ac:spMkLst>
            <pc:docMk/>
            <pc:sldMk cId="0" sldId="264"/>
            <ac:spMk id="1044" creationId="{6B0C6DCD-0129-4534-F650-0B6446E992A7}"/>
          </ac:spMkLst>
        </pc:spChg>
        <pc:spChg chg="mod">
          <ac:chgData name="Chen, Yuetian" userId="e44933de-1b6f-461e-89f7-4f9263021b41" providerId="ADAL" clId="{844A9AAF-6FB8-4A59-B95C-B980FA517305}" dt="2023-04-23T10:07:48.346" v="834"/>
          <ac:spMkLst>
            <pc:docMk/>
            <pc:sldMk cId="0" sldId="264"/>
            <ac:spMk id="1045" creationId="{DB87ABE0-3831-2CBF-2971-B282A7FA8202}"/>
          </ac:spMkLst>
        </pc:spChg>
        <pc:spChg chg="mod">
          <ac:chgData name="Chen, Yuetian" userId="e44933de-1b6f-461e-89f7-4f9263021b41" providerId="ADAL" clId="{844A9AAF-6FB8-4A59-B95C-B980FA517305}" dt="2023-04-23T10:07:48.346" v="834"/>
          <ac:spMkLst>
            <pc:docMk/>
            <pc:sldMk cId="0" sldId="264"/>
            <ac:spMk id="1046" creationId="{F35E6A02-5AE3-B91A-D2E3-54B4576B40B9}"/>
          </ac:spMkLst>
        </pc:spChg>
        <pc:spChg chg="add mod">
          <ac:chgData name="Chen, Yuetian" userId="e44933de-1b6f-461e-89f7-4f9263021b41" providerId="ADAL" clId="{844A9AAF-6FB8-4A59-B95C-B980FA517305}" dt="2023-04-23T10:07:48.346" v="834"/>
          <ac:spMkLst>
            <pc:docMk/>
            <pc:sldMk cId="0" sldId="264"/>
            <ac:spMk id="1047" creationId="{D6B54C45-6D72-4259-3235-D802554FF7E4}"/>
          </ac:spMkLst>
        </pc:spChg>
        <pc:grpChg chg="add del mod">
          <ac:chgData name="Chen, Yuetian" userId="e44933de-1b6f-461e-89f7-4f9263021b41" providerId="ADAL" clId="{844A9AAF-6FB8-4A59-B95C-B980FA517305}" dt="2023-04-23T08:53:30.961" v="502" actId="478"/>
          <ac:grpSpMkLst>
            <pc:docMk/>
            <pc:sldMk cId="0" sldId="264"/>
            <ac:grpSpMk id="24" creationId="{26991B90-57DE-20A4-295C-18E6AFC89082}"/>
          </ac:grpSpMkLst>
        </pc:grpChg>
        <pc:grpChg chg="add mod">
          <ac:chgData name="Chen, Yuetian" userId="e44933de-1b6f-461e-89f7-4f9263021b41" providerId="ADAL" clId="{844A9AAF-6FB8-4A59-B95C-B980FA517305}" dt="2023-04-23T10:07:48.346" v="834"/>
          <ac:grpSpMkLst>
            <pc:docMk/>
            <pc:sldMk cId="0" sldId="264"/>
            <ac:grpSpMk id="1030" creationId="{EFCAACD5-E257-A3AB-602C-F51A86EC53FB}"/>
          </ac:grpSpMkLst>
        </pc:grpChg>
        <pc:graphicFrameChg chg="add del mod">
          <ac:chgData name="Chen, Yuetian" userId="e44933de-1b6f-461e-89f7-4f9263021b41" providerId="ADAL" clId="{844A9AAF-6FB8-4A59-B95C-B980FA517305}" dt="2023-04-23T10:20:05.590" v="1022"/>
          <ac:graphicFrameMkLst>
            <pc:docMk/>
            <pc:sldMk cId="0" sldId="264"/>
            <ac:graphicFrameMk id="1049" creationId="{4DD980ED-CC91-E69C-55B3-C65F060EB72A}"/>
          </ac:graphicFrameMkLst>
        </pc:graphicFrameChg>
        <pc:graphicFrameChg chg="add mod modGraphic">
          <ac:chgData name="Chen, Yuetian" userId="e44933de-1b6f-461e-89f7-4f9263021b41" providerId="ADAL" clId="{844A9AAF-6FB8-4A59-B95C-B980FA517305}" dt="2023-04-23T10:22:45.775" v="1091"/>
          <ac:graphicFrameMkLst>
            <pc:docMk/>
            <pc:sldMk cId="0" sldId="264"/>
            <ac:graphicFrameMk id="1050" creationId="{2764356D-E3C2-26F5-4C4D-90CDD6B2C9DC}"/>
          </ac:graphicFrameMkLst>
        </pc:graphicFrameChg>
        <pc:graphicFrameChg chg="add del mod">
          <ac:chgData name="Chen, Yuetian" userId="e44933de-1b6f-461e-89f7-4f9263021b41" providerId="ADAL" clId="{844A9AAF-6FB8-4A59-B95C-B980FA517305}" dt="2023-04-23T10:22:28.804" v="1089" actId="478"/>
          <ac:graphicFrameMkLst>
            <pc:docMk/>
            <pc:sldMk cId="0" sldId="264"/>
            <ac:graphicFrameMk id="1051" creationId="{CDA70890-A083-E7A8-BB2B-869FF273B819}"/>
          </ac:graphicFrameMkLst>
        </pc:graphicFrameChg>
        <pc:picChg chg="del">
          <ac:chgData name="Chen, Yuetian" userId="e44933de-1b6f-461e-89f7-4f9263021b41" providerId="ADAL" clId="{844A9AAF-6FB8-4A59-B95C-B980FA517305}" dt="2023-04-23T08:25:46.311" v="406" actId="478"/>
          <ac:picMkLst>
            <pc:docMk/>
            <pc:sldMk cId="0" sldId="264"/>
            <ac:picMk id="870" creationId="{00000000-0000-0000-0000-000000000000}"/>
          </ac:picMkLst>
        </pc:picChg>
        <pc:picChg chg="del">
          <ac:chgData name="Chen, Yuetian" userId="e44933de-1b6f-461e-89f7-4f9263021b41" providerId="ADAL" clId="{844A9AAF-6FB8-4A59-B95C-B980FA517305}" dt="2023-04-23T08:25:46.311" v="406" actId="478"/>
          <ac:picMkLst>
            <pc:docMk/>
            <pc:sldMk cId="0" sldId="264"/>
            <ac:picMk id="871" creationId="{00000000-0000-0000-0000-000000000000}"/>
          </ac:picMkLst>
        </pc:picChg>
        <pc:picChg chg="add del mod">
          <ac:chgData name="Chen, Yuetian" userId="e44933de-1b6f-461e-89f7-4f9263021b41" providerId="ADAL" clId="{844A9AAF-6FB8-4A59-B95C-B980FA517305}" dt="2023-04-23T10:07:39.918" v="833" actId="478"/>
          <ac:picMkLst>
            <pc:docMk/>
            <pc:sldMk cId="0" sldId="264"/>
            <ac:picMk id="1026" creationId="{F2EAC51A-5E7B-A2C2-C649-548232624EC9}"/>
          </ac:picMkLst>
        </pc:picChg>
        <pc:cxnChg chg="add del mod">
          <ac:chgData name="Chen, Yuetian" userId="e44933de-1b6f-461e-89f7-4f9263021b41" providerId="ADAL" clId="{844A9AAF-6FB8-4A59-B95C-B980FA517305}" dt="2023-04-23T08:53:30.961" v="502" actId="478"/>
          <ac:cxnSpMkLst>
            <pc:docMk/>
            <pc:sldMk cId="0" sldId="264"/>
            <ac:cxnSpMk id="16" creationId="{1235FC3D-232E-2EFC-F3D5-B5B5076F804E}"/>
          </ac:cxnSpMkLst>
        </pc:cxnChg>
        <pc:cxnChg chg="add del mod">
          <ac:chgData name="Chen, Yuetian" userId="e44933de-1b6f-461e-89f7-4f9263021b41" providerId="ADAL" clId="{844A9AAF-6FB8-4A59-B95C-B980FA517305}" dt="2023-04-23T08:53:30.961" v="502" actId="478"/>
          <ac:cxnSpMkLst>
            <pc:docMk/>
            <pc:sldMk cId="0" sldId="264"/>
            <ac:cxnSpMk id="17" creationId="{930AE54B-BE93-EA1B-10F8-8FACA6072808}"/>
          </ac:cxnSpMkLst>
        </pc:cxnChg>
        <pc:cxnChg chg="add del mod">
          <ac:chgData name="Chen, Yuetian" userId="e44933de-1b6f-461e-89f7-4f9263021b41" providerId="ADAL" clId="{844A9AAF-6FB8-4A59-B95C-B980FA517305}" dt="2023-04-23T08:53:30.961" v="502" actId="478"/>
          <ac:cxnSpMkLst>
            <pc:docMk/>
            <pc:sldMk cId="0" sldId="264"/>
            <ac:cxnSpMk id="18" creationId="{575EE0B5-3657-27B9-B493-AC348C8EC7A6}"/>
          </ac:cxnSpMkLst>
        </pc:cxnChg>
        <pc:cxnChg chg="add del mod">
          <ac:chgData name="Chen, Yuetian" userId="e44933de-1b6f-461e-89f7-4f9263021b41" providerId="ADAL" clId="{844A9AAF-6FB8-4A59-B95C-B980FA517305}" dt="2023-04-23T08:53:30.961" v="502" actId="478"/>
          <ac:cxnSpMkLst>
            <pc:docMk/>
            <pc:sldMk cId="0" sldId="264"/>
            <ac:cxnSpMk id="19" creationId="{36292C88-DAD3-5668-F2E4-0E5AD8C12294}"/>
          </ac:cxnSpMkLst>
        </pc:cxnChg>
        <pc:cxnChg chg="add del mod">
          <ac:chgData name="Chen, Yuetian" userId="e44933de-1b6f-461e-89f7-4f9263021b41" providerId="ADAL" clId="{844A9AAF-6FB8-4A59-B95C-B980FA517305}" dt="2023-04-23T08:53:30.961" v="502" actId="478"/>
          <ac:cxnSpMkLst>
            <pc:docMk/>
            <pc:sldMk cId="0" sldId="264"/>
            <ac:cxnSpMk id="20" creationId="{5DD03051-83D5-F086-8C23-26C4E3FFBCC0}"/>
          </ac:cxnSpMkLst>
        </pc:cxnChg>
        <pc:cxnChg chg="add del mod">
          <ac:chgData name="Chen, Yuetian" userId="e44933de-1b6f-461e-89f7-4f9263021b41" providerId="ADAL" clId="{844A9AAF-6FB8-4A59-B95C-B980FA517305}" dt="2023-04-23T08:53:30.961" v="502" actId="478"/>
          <ac:cxnSpMkLst>
            <pc:docMk/>
            <pc:sldMk cId="0" sldId="264"/>
            <ac:cxnSpMk id="21" creationId="{5B2359E1-5C7D-E0F1-4501-0FFC8E764ED1}"/>
          </ac:cxnSpMkLst>
        </pc:cxnChg>
        <pc:cxnChg chg="add del mod">
          <ac:chgData name="Chen, Yuetian" userId="e44933de-1b6f-461e-89f7-4f9263021b41" providerId="ADAL" clId="{844A9AAF-6FB8-4A59-B95C-B980FA517305}" dt="2023-04-23T08:53:30.961" v="502" actId="478"/>
          <ac:cxnSpMkLst>
            <pc:docMk/>
            <pc:sldMk cId="0" sldId="264"/>
            <ac:cxnSpMk id="22" creationId="{A6EDD922-6981-5B67-43AB-0BCA2B5293A0}"/>
          </ac:cxnSpMkLst>
        </pc:cxnChg>
        <pc:cxnChg chg="add del mod">
          <ac:chgData name="Chen, Yuetian" userId="e44933de-1b6f-461e-89f7-4f9263021b41" providerId="ADAL" clId="{844A9AAF-6FB8-4A59-B95C-B980FA517305}" dt="2023-04-23T08:53:30.961" v="502" actId="478"/>
          <ac:cxnSpMkLst>
            <pc:docMk/>
            <pc:sldMk cId="0" sldId="264"/>
            <ac:cxnSpMk id="42" creationId="{12C90A53-D811-A225-1AF8-9796EF08D83F}"/>
          </ac:cxnSpMkLst>
        </pc:cxnChg>
        <pc:cxnChg chg="add mod">
          <ac:chgData name="Chen, Yuetian" userId="e44933de-1b6f-461e-89f7-4f9263021b41" providerId="ADAL" clId="{844A9AAF-6FB8-4A59-B95C-B980FA517305}" dt="2023-04-23T10:07:48.346" v="834"/>
          <ac:cxnSpMkLst>
            <pc:docMk/>
            <pc:sldMk cId="0" sldId="264"/>
            <ac:cxnSpMk id="61" creationId="{0047992D-6399-938B-7A5B-77A08852FC6B}"/>
          </ac:cxnSpMkLst>
        </pc:cxnChg>
        <pc:cxnChg chg="add mod">
          <ac:chgData name="Chen, Yuetian" userId="e44933de-1b6f-461e-89f7-4f9263021b41" providerId="ADAL" clId="{844A9AAF-6FB8-4A59-B95C-B980FA517305}" dt="2023-04-23T10:07:48.346" v="834"/>
          <ac:cxnSpMkLst>
            <pc:docMk/>
            <pc:sldMk cId="0" sldId="264"/>
            <ac:cxnSpMk id="62" creationId="{378D7BD9-BA7C-F4F1-1E0D-80408638DED2}"/>
          </ac:cxnSpMkLst>
        </pc:cxnChg>
        <pc:cxnChg chg="add mod">
          <ac:chgData name="Chen, Yuetian" userId="e44933de-1b6f-461e-89f7-4f9263021b41" providerId="ADAL" clId="{844A9AAF-6FB8-4A59-B95C-B980FA517305}" dt="2023-04-23T10:07:48.346" v="834"/>
          <ac:cxnSpMkLst>
            <pc:docMk/>
            <pc:sldMk cId="0" sldId="264"/>
            <ac:cxnSpMk id="63" creationId="{9FB8B24F-DCFF-26B8-AE54-03873626392E}"/>
          </ac:cxnSpMkLst>
        </pc:cxnChg>
        <pc:cxnChg chg="del mod">
          <ac:chgData name="Chen, Yuetian" userId="e44933de-1b6f-461e-89f7-4f9263021b41" providerId="ADAL" clId="{844A9AAF-6FB8-4A59-B95C-B980FA517305}" dt="2023-04-23T08:49:08.089" v="475" actId="478"/>
          <ac:cxnSpMkLst>
            <pc:docMk/>
            <pc:sldMk cId="0" sldId="264"/>
            <ac:cxnSpMk id="836" creationId="{00000000-0000-0000-0000-000000000000}"/>
          </ac:cxnSpMkLst>
        </pc:cxnChg>
        <pc:cxnChg chg="del mod">
          <ac:chgData name="Chen, Yuetian" userId="e44933de-1b6f-461e-89f7-4f9263021b41" providerId="ADAL" clId="{844A9AAF-6FB8-4A59-B95C-B980FA517305}" dt="2023-04-23T08:49:08.089" v="475" actId="478"/>
          <ac:cxnSpMkLst>
            <pc:docMk/>
            <pc:sldMk cId="0" sldId="264"/>
            <ac:cxnSpMk id="837" creationId="{00000000-0000-0000-0000-000000000000}"/>
          </ac:cxnSpMkLst>
        </pc:cxnChg>
        <pc:cxnChg chg="del mod">
          <ac:chgData name="Chen, Yuetian" userId="e44933de-1b6f-461e-89f7-4f9263021b41" providerId="ADAL" clId="{844A9AAF-6FB8-4A59-B95C-B980FA517305}" dt="2023-04-23T08:49:08.089" v="475" actId="478"/>
          <ac:cxnSpMkLst>
            <pc:docMk/>
            <pc:sldMk cId="0" sldId="264"/>
            <ac:cxnSpMk id="838" creationId="{00000000-0000-0000-0000-000000000000}"/>
          </ac:cxnSpMkLst>
        </pc:cxnChg>
        <pc:cxnChg chg="del mod">
          <ac:chgData name="Chen, Yuetian" userId="e44933de-1b6f-461e-89f7-4f9263021b41" providerId="ADAL" clId="{844A9AAF-6FB8-4A59-B95C-B980FA517305}" dt="2023-04-23T08:49:08.089" v="475" actId="478"/>
          <ac:cxnSpMkLst>
            <pc:docMk/>
            <pc:sldMk cId="0" sldId="264"/>
            <ac:cxnSpMk id="839" creationId="{00000000-0000-0000-0000-000000000000}"/>
          </ac:cxnSpMkLst>
        </pc:cxnChg>
        <pc:cxnChg chg="del mod">
          <ac:chgData name="Chen, Yuetian" userId="e44933de-1b6f-461e-89f7-4f9263021b41" providerId="ADAL" clId="{844A9AAF-6FB8-4A59-B95C-B980FA517305}" dt="2023-04-23T08:49:10.694" v="476" actId="478"/>
          <ac:cxnSpMkLst>
            <pc:docMk/>
            <pc:sldMk cId="0" sldId="264"/>
            <ac:cxnSpMk id="844" creationId="{00000000-0000-0000-0000-000000000000}"/>
          </ac:cxnSpMkLst>
        </pc:cxnChg>
        <pc:cxnChg chg="del mod">
          <ac:chgData name="Chen, Yuetian" userId="e44933de-1b6f-461e-89f7-4f9263021b41" providerId="ADAL" clId="{844A9AAF-6FB8-4A59-B95C-B980FA517305}" dt="2023-04-23T08:49:10.694" v="476" actId="478"/>
          <ac:cxnSpMkLst>
            <pc:docMk/>
            <pc:sldMk cId="0" sldId="264"/>
            <ac:cxnSpMk id="845" creationId="{00000000-0000-0000-0000-000000000000}"/>
          </ac:cxnSpMkLst>
        </pc:cxnChg>
        <pc:cxnChg chg="del mod">
          <ac:chgData name="Chen, Yuetian" userId="e44933de-1b6f-461e-89f7-4f9263021b41" providerId="ADAL" clId="{844A9AAF-6FB8-4A59-B95C-B980FA517305}" dt="2023-04-23T08:49:10.694" v="476" actId="478"/>
          <ac:cxnSpMkLst>
            <pc:docMk/>
            <pc:sldMk cId="0" sldId="264"/>
            <ac:cxnSpMk id="846" creationId="{00000000-0000-0000-0000-000000000000}"/>
          </ac:cxnSpMkLst>
        </pc:cxnChg>
        <pc:cxnChg chg="del mod">
          <ac:chgData name="Chen, Yuetian" userId="e44933de-1b6f-461e-89f7-4f9263021b41" providerId="ADAL" clId="{844A9AAF-6FB8-4A59-B95C-B980FA517305}" dt="2023-04-23T08:49:10.694" v="476" actId="478"/>
          <ac:cxnSpMkLst>
            <pc:docMk/>
            <pc:sldMk cId="0" sldId="264"/>
            <ac:cxnSpMk id="848" creationId="{00000000-0000-0000-0000-000000000000}"/>
          </ac:cxnSpMkLst>
        </pc:cxnChg>
        <pc:cxnChg chg="del">
          <ac:chgData name="Chen, Yuetian" userId="e44933de-1b6f-461e-89f7-4f9263021b41" providerId="ADAL" clId="{844A9AAF-6FB8-4A59-B95C-B980FA517305}" dt="2023-04-23T08:25:46.311" v="406" actId="478"/>
          <ac:cxnSpMkLst>
            <pc:docMk/>
            <pc:sldMk cId="0" sldId="264"/>
            <ac:cxnSpMk id="862" creationId="{00000000-0000-0000-0000-000000000000}"/>
          </ac:cxnSpMkLst>
        </pc:cxnChg>
        <pc:cxnChg chg="del">
          <ac:chgData name="Chen, Yuetian" userId="e44933de-1b6f-461e-89f7-4f9263021b41" providerId="ADAL" clId="{844A9AAF-6FB8-4A59-B95C-B980FA517305}" dt="2023-04-23T08:25:46.311" v="406" actId="478"/>
          <ac:cxnSpMkLst>
            <pc:docMk/>
            <pc:sldMk cId="0" sldId="264"/>
            <ac:cxnSpMk id="863" creationId="{00000000-0000-0000-0000-000000000000}"/>
          </ac:cxnSpMkLst>
        </pc:cxnChg>
        <pc:cxnChg chg="del">
          <ac:chgData name="Chen, Yuetian" userId="e44933de-1b6f-461e-89f7-4f9263021b41" providerId="ADAL" clId="{844A9AAF-6FB8-4A59-B95C-B980FA517305}" dt="2023-04-23T08:25:46.311" v="406" actId="478"/>
          <ac:cxnSpMkLst>
            <pc:docMk/>
            <pc:sldMk cId="0" sldId="264"/>
            <ac:cxnSpMk id="864" creationId="{00000000-0000-0000-0000-000000000000}"/>
          </ac:cxnSpMkLst>
        </pc:cxnChg>
        <pc:cxnChg chg="del">
          <ac:chgData name="Chen, Yuetian" userId="e44933de-1b6f-461e-89f7-4f9263021b41" providerId="ADAL" clId="{844A9AAF-6FB8-4A59-B95C-B980FA517305}" dt="2023-04-23T08:25:46.311" v="406" actId="478"/>
          <ac:cxnSpMkLst>
            <pc:docMk/>
            <pc:sldMk cId="0" sldId="264"/>
            <ac:cxnSpMk id="865" creationId="{00000000-0000-0000-0000-000000000000}"/>
          </ac:cxnSpMkLst>
        </pc:cxnChg>
        <pc:cxnChg chg="del mod">
          <ac:chgData name="Chen, Yuetian" userId="e44933de-1b6f-461e-89f7-4f9263021b41" providerId="ADAL" clId="{844A9AAF-6FB8-4A59-B95C-B980FA517305}" dt="2023-04-23T08:25:46.311" v="406" actId="478"/>
          <ac:cxnSpMkLst>
            <pc:docMk/>
            <pc:sldMk cId="0" sldId="264"/>
            <ac:cxnSpMk id="866" creationId="{00000000-0000-0000-0000-000000000000}"/>
          </ac:cxnSpMkLst>
        </pc:cxnChg>
        <pc:cxnChg chg="del mod">
          <ac:chgData name="Chen, Yuetian" userId="e44933de-1b6f-461e-89f7-4f9263021b41" providerId="ADAL" clId="{844A9AAF-6FB8-4A59-B95C-B980FA517305}" dt="2023-04-23T08:25:46.311" v="406" actId="478"/>
          <ac:cxnSpMkLst>
            <pc:docMk/>
            <pc:sldMk cId="0" sldId="264"/>
            <ac:cxnSpMk id="868" creationId="{00000000-0000-0000-0000-000000000000}"/>
          </ac:cxnSpMkLst>
        </pc:cxnChg>
        <pc:cxnChg chg="del mod">
          <ac:chgData name="Chen, Yuetian" userId="e44933de-1b6f-461e-89f7-4f9263021b41" providerId="ADAL" clId="{844A9AAF-6FB8-4A59-B95C-B980FA517305}" dt="2023-04-23T08:25:46.311" v="406" actId="478"/>
          <ac:cxnSpMkLst>
            <pc:docMk/>
            <pc:sldMk cId="0" sldId="264"/>
            <ac:cxnSpMk id="869" creationId="{00000000-0000-0000-0000-000000000000}"/>
          </ac:cxnSpMkLst>
        </pc:cxnChg>
        <pc:cxnChg chg="add mod">
          <ac:chgData name="Chen, Yuetian" userId="e44933de-1b6f-461e-89f7-4f9263021b41" providerId="ADAL" clId="{844A9AAF-6FB8-4A59-B95C-B980FA517305}" dt="2023-04-23T10:07:48.346" v="834"/>
          <ac:cxnSpMkLst>
            <pc:docMk/>
            <pc:sldMk cId="0" sldId="264"/>
            <ac:cxnSpMk id="1024" creationId="{DBA02A03-0229-4D91-024E-FF94C134EA87}"/>
          </ac:cxnSpMkLst>
        </pc:cxnChg>
        <pc:cxnChg chg="add mod">
          <ac:chgData name="Chen, Yuetian" userId="e44933de-1b6f-461e-89f7-4f9263021b41" providerId="ADAL" clId="{844A9AAF-6FB8-4A59-B95C-B980FA517305}" dt="2023-04-23T10:07:48.346" v="834"/>
          <ac:cxnSpMkLst>
            <pc:docMk/>
            <pc:sldMk cId="0" sldId="264"/>
            <ac:cxnSpMk id="1025" creationId="{83574BB9-CF33-A288-8F8A-90DF91544EA1}"/>
          </ac:cxnSpMkLst>
        </pc:cxnChg>
        <pc:cxnChg chg="add mod">
          <ac:chgData name="Chen, Yuetian" userId="e44933de-1b6f-461e-89f7-4f9263021b41" providerId="ADAL" clId="{844A9AAF-6FB8-4A59-B95C-B980FA517305}" dt="2023-04-23T10:07:48.346" v="834"/>
          <ac:cxnSpMkLst>
            <pc:docMk/>
            <pc:sldMk cId="0" sldId="264"/>
            <ac:cxnSpMk id="1027" creationId="{2E8FE7E2-6038-2CAE-AD6B-90CDEA4613C4}"/>
          </ac:cxnSpMkLst>
        </pc:cxnChg>
        <pc:cxnChg chg="add mod">
          <ac:chgData name="Chen, Yuetian" userId="e44933de-1b6f-461e-89f7-4f9263021b41" providerId="ADAL" clId="{844A9AAF-6FB8-4A59-B95C-B980FA517305}" dt="2023-04-23T10:07:48.346" v="834"/>
          <ac:cxnSpMkLst>
            <pc:docMk/>
            <pc:sldMk cId="0" sldId="264"/>
            <ac:cxnSpMk id="1028" creationId="{18A7F355-C644-CE09-079F-847A50E210EB}"/>
          </ac:cxnSpMkLst>
        </pc:cxnChg>
        <pc:cxnChg chg="add mod">
          <ac:chgData name="Chen, Yuetian" userId="e44933de-1b6f-461e-89f7-4f9263021b41" providerId="ADAL" clId="{844A9AAF-6FB8-4A59-B95C-B980FA517305}" dt="2023-04-23T10:07:48.346" v="834"/>
          <ac:cxnSpMkLst>
            <pc:docMk/>
            <pc:sldMk cId="0" sldId="264"/>
            <ac:cxnSpMk id="1048" creationId="{3CA70770-5433-1871-89AA-7C126F7B0576}"/>
          </ac:cxnSpMkLst>
        </pc:cxnChg>
        <pc:cxnChg chg="add mod">
          <ac:chgData name="Chen, Yuetian" userId="e44933de-1b6f-461e-89f7-4f9263021b41" providerId="ADAL" clId="{844A9AAF-6FB8-4A59-B95C-B980FA517305}" dt="2023-04-23T10:37:54.745" v="1222" actId="14100"/>
          <ac:cxnSpMkLst>
            <pc:docMk/>
            <pc:sldMk cId="0" sldId="264"/>
            <ac:cxnSpMk id="1052" creationId="{A74E7F35-6F77-3D7B-94A6-4A0F8EF31044}"/>
          </ac:cxnSpMkLst>
        </pc:cxnChg>
      </pc:sldChg>
      <pc:sldChg chg="addSp delSp modSp mod">
        <pc:chgData name="Chen, Yuetian" userId="e44933de-1b6f-461e-89f7-4f9263021b41" providerId="ADAL" clId="{844A9AAF-6FB8-4A59-B95C-B980FA517305}" dt="2023-04-23T08:07:59.222" v="177" actId="21"/>
        <pc:sldMkLst>
          <pc:docMk/>
          <pc:sldMk cId="993627989" sldId="269"/>
        </pc:sldMkLst>
        <pc:spChg chg="add del mod">
          <ac:chgData name="Chen, Yuetian" userId="e44933de-1b6f-461e-89f7-4f9263021b41" providerId="ADAL" clId="{844A9AAF-6FB8-4A59-B95C-B980FA517305}" dt="2023-04-23T07:33:22.389" v="140"/>
          <ac:spMkLst>
            <pc:docMk/>
            <pc:sldMk cId="993627989" sldId="269"/>
            <ac:spMk id="2" creationId="{D4CC9D34-76A3-1421-6C7D-3A6C7DB6BC1B}"/>
          </ac:spMkLst>
        </pc:spChg>
        <pc:spChg chg="add del mod">
          <ac:chgData name="Chen, Yuetian" userId="e44933de-1b6f-461e-89f7-4f9263021b41" providerId="ADAL" clId="{844A9AAF-6FB8-4A59-B95C-B980FA517305}" dt="2023-04-23T07:33:22.389" v="140"/>
          <ac:spMkLst>
            <pc:docMk/>
            <pc:sldMk cId="993627989" sldId="269"/>
            <ac:spMk id="3" creationId="{76823B93-2CCB-BBF9-B51D-88306665AAE3}"/>
          </ac:spMkLst>
        </pc:spChg>
        <pc:spChg chg="mod">
          <ac:chgData name="Chen, Yuetian" userId="e44933de-1b6f-461e-89f7-4f9263021b41" providerId="ADAL" clId="{844A9AAF-6FB8-4A59-B95C-B980FA517305}" dt="2023-04-23T07:33:21.175" v="139"/>
          <ac:spMkLst>
            <pc:docMk/>
            <pc:sldMk cId="993627989" sldId="269"/>
            <ac:spMk id="8" creationId="{5BC91620-FE00-6985-A8B4-25FDE3AEF511}"/>
          </ac:spMkLst>
        </pc:spChg>
        <pc:spChg chg="mod">
          <ac:chgData name="Chen, Yuetian" userId="e44933de-1b6f-461e-89f7-4f9263021b41" providerId="ADAL" clId="{844A9AAF-6FB8-4A59-B95C-B980FA517305}" dt="2023-04-23T07:33:21.175" v="139"/>
          <ac:spMkLst>
            <pc:docMk/>
            <pc:sldMk cId="993627989" sldId="269"/>
            <ac:spMk id="11" creationId="{1507A859-AA14-CA76-E1F9-D6A0A9466EC6}"/>
          </ac:spMkLst>
        </pc:spChg>
        <pc:spChg chg="mod">
          <ac:chgData name="Chen, Yuetian" userId="e44933de-1b6f-461e-89f7-4f9263021b41" providerId="ADAL" clId="{844A9AAF-6FB8-4A59-B95C-B980FA517305}" dt="2023-04-23T07:33:21.175" v="139"/>
          <ac:spMkLst>
            <pc:docMk/>
            <pc:sldMk cId="993627989" sldId="269"/>
            <ac:spMk id="16" creationId="{77662A7D-DA47-84F7-39C7-70BD7ECECB2C}"/>
          </ac:spMkLst>
        </pc:spChg>
        <pc:spChg chg="add del">
          <ac:chgData name="Chen, Yuetian" userId="e44933de-1b6f-461e-89f7-4f9263021b41" providerId="ADAL" clId="{844A9AAF-6FB8-4A59-B95C-B980FA517305}" dt="2023-04-23T08:07:59.222" v="177" actId="21"/>
          <ac:spMkLst>
            <pc:docMk/>
            <pc:sldMk cId="993627989" sldId="269"/>
            <ac:spMk id="40" creationId="{C0A0AEC6-BDA8-7A05-3876-1DA174888EC3}"/>
          </ac:spMkLst>
        </pc:spChg>
        <pc:spChg chg="add del">
          <ac:chgData name="Chen, Yuetian" userId="e44933de-1b6f-461e-89f7-4f9263021b41" providerId="ADAL" clId="{844A9AAF-6FB8-4A59-B95C-B980FA517305}" dt="2023-04-23T08:07:59.222" v="177" actId="21"/>
          <ac:spMkLst>
            <pc:docMk/>
            <pc:sldMk cId="993627989" sldId="269"/>
            <ac:spMk id="56" creationId="{570C7071-50EC-CB3F-99E6-CC33A894AA1D}"/>
          </ac:spMkLst>
        </pc:spChg>
        <pc:spChg chg="add del">
          <ac:chgData name="Chen, Yuetian" userId="e44933de-1b6f-461e-89f7-4f9263021b41" providerId="ADAL" clId="{844A9AAF-6FB8-4A59-B95C-B980FA517305}" dt="2023-04-23T08:07:59.222" v="177" actId="21"/>
          <ac:spMkLst>
            <pc:docMk/>
            <pc:sldMk cId="993627989" sldId="269"/>
            <ac:spMk id="58" creationId="{EFC3C52E-F4D0-5C88-74AD-A312E697C784}"/>
          </ac:spMkLst>
        </pc:spChg>
        <pc:spChg chg="mod topLvl">
          <ac:chgData name="Chen, Yuetian" userId="e44933de-1b6f-461e-89f7-4f9263021b41" providerId="ADAL" clId="{844A9AAF-6FB8-4A59-B95C-B980FA517305}" dt="2023-04-23T07:33:27.831" v="141" actId="165"/>
          <ac:spMkLst>
            <pc:docMk/>
            <pc:sldMk cId="993627989" sldId="269"/>
            <ac:spMk id="81" creationId="{AB86C7FF-895C-EB62-C972-29EC4971639E}"/>
          </ac:spMkLst>
        </pc:spChg>
        <pc:spChg chg="mod topLvl">
          <ac:chgData name="Chen, Yuetian" userId="e44933de-1b6f-461e-89f7-4f9263021b41" providerId="ADAL" clId="{844A9AAF-6FB8-4A59-B95C-B980FA517305}" dt="2023-04-23T07:33:27.831" v="141" actId="165"/>
          <ac:spMkLst>
            <pc:docMk/>
            <pc:sldMk cId="993627989" sldId="269"/>
            <ac:spMk id="82" creationId="{A375B883-079D-CE83-5AFC-9461021ED500}"/>
          </ac:spMkLst>
        </pc:spChg>
        <pc:spChg chg="mod topLvl">
          <ac:chgData name="Chen, Yuetian" userId="e44933de-1b6f-461e-89f7-4f9263021b41" providerId="ADAL" clId="{844A9AAF-6FB8-4A59-B95C-B980FA517305}" dt="2023-04-23T07:33:27.831" v="141" actId="165"/>
          <ac:spMkLst>
            <pc:docMk/>
            <pc:sldMk cId="993627989" sldId="269"/>
            <ac:spMk id="83" creationId="{7D200D86-D654-B427-4AFF-98AEEF36D5CE}"/>
          </ac:spMkLst>
        </pc:spChg>
        <pc:grpChg chg="add del mod">
          <ac:chgData name="Chen, Yuetian" userId="e44933de-1b6f-461e-89f7-4f9263021b41" providerId="ADAL" clId="{844A9AAF-6FB8-4A59-B95C-B980FA517305}" dt="2023-04-23T07:33:22.389" v="140"/>
          <ac:grpSpMkLst>
            <pc:docMk/>
            <pc:sldMk cId="993627989" sldId="269"/>
            <ac:grpSpMk id="7" creationId="{0D8EE082-065E-21A4-ED72-35EEDA07E9C8}"/>
          </ac:grpSpMkLst>
        </pc:grpChg>
        <pc:grpChg chg="del">
          <ac:chgData name="Chen, Yuetian" userId="e44933de-1b6f-461e-89f7-4f9263021b41" providerId="ADAL" clId="{844A9AAF-6FB8-4A59-B95C-B980FA517305}" dt="2023-04-23T07:33:27.831" v="141" actId="165"/>
          <ac:grpSpMkLst>
            <pc:docMk/>
            <pc:sldMk cId="993627989" sldId="269"/>
            <ac:grpSpMk id="25" creationId="{7A90926C-B8C9-E192-4E9B-3204F75FA36D}"/>
          </ac:grpSpMkLst>
        </pc:grpChg>
      </pc:sldChg>
      <pc:sldChg chg="ord">
        <pc:chgData name="Chen, Yuetian" userId="e44933de-1b6f-461e-89f7-4f9263021b41" providerId="ADAL" clId="{844A9AAF-6FB8-4A59-B95C-B980FA517305}" dt="2023-04-23T08:23:22.666" v="379"/>
        <pc:sldMkLst>
          <pc:docMk/>
          <pc:sldMk cId="3372215175" sldId="295"/>
        </pc:sldMkLst>
      </pc:sldChg>
      <pc:sldChg chg="addCm">
        <pc:chgData name="Chen, Yuetian" userId="e44933de-1b6f-461e-89f7-4f9263021b41" providerId="ADAL" clId="{844A9AAF-6FB8-4A59-B95C-B980FA517305}" dt="2023-04-23T08:50:52.525" v="478"/>
        <pc:sldMkLst>
          <pc:docMk/>
          <pc:sldMk cId="0" sldId="296"/>
        </pc:sldMkLst>
        <pc:extLst>
          <p:ext xmlns:p="http://schemas.openxmlformats.org/presentationml/2006/main" uri="{D6D511B9-2390-475A-947B-AFAB55BFBCF1}">
            <pc226:cmChg xmlns:pc226="http://schemas.microsoft.com/office/powerpoint/2022/06/main/command" chg="add">
              <pc226:chgData name="Chen, Yuetian" userId="e44933de-1b6f-461e-89f7-4f9263021b41" providerId="ADAL" clId="{844A9AAF-6FB8-4A59-B95C-B980FA517305}" dt="2023-04-23T08:50:52.525" v="478"/>
              <pc2:cmMkLst xmlns:pc2="http://schemas.microsoft.com/office/powerpoint/2019/9/main/command">
                <pc:docMk/>
                <pc:sldMk cId="0" sldId="296"/>
                <pc2:cmMk id="{AE93B2D1-F113-4248-9A0C-13017E311910}"/>
              </pc2:cmMkLst>
            </pc226:cmChg>
          </p:ext>
        </pc:extLst>
      </pc:sldChg>
      <pc:sldChg chg="addSp delSp modSp mod">
        <pc:chgData name="Chen, Yuetian" userId="e44933de-1b6f-461e-89f7-4f9263021b41" providerId="ADAL" clId="{844A9AAF-6FB8-4A59-B95C-B980FA517305}" dt="2023-04-23T10:36:57.172" v="1208" actId="14100"/>
        <pc:sldMkLst>
          <pc:docMk/>
          <pc:sldMk cId="0" sldId="297"/>
        </pc:sldMkLst>
        <pc:spChg chg="add mod">
          <ac:chgData name="Chen, Yuetian" userId="e44933de-1b6f-461e-89f7-4f9263021b41" providerId="ADAL" clId="{844A9AAF-6FB8-4A59-B95C-B980FA517305}" dt="2023-04-23T07:29:41.998" v="97" actId="571"/>
          <ac:spMkLst>
            <pc:docMk/>
            <pc:sldMk cId="0" sldId="297"/>
            <ac:spMk id="4" creationId="{283E9A68-CB7F-E5D3-5FB5-FE8669E14C23}"/>
          </ac:spMkLst>
        </pc:spChg>
        <pc:spChg chg="add mod">
          <ac:chgData name="Chen, Yuetian" userId="e44933de-1b6f-461e-89f7-4f9263021b41" providerId="ADAL" clId="{844A9AAF-6FB8-4A59-B95C-B980FA517305}" dt="2023-04-23T10:36:27.382" v="1195" actId="14100"/>
          <ac:spMkLst>
            <pc:docMk/>
            <pc:sldMk cId="0" sldId="297"/>
            <ac:spMk id="8" creationId="{CEE9AD91-E6CF-FE7D-FCEA-784D09310C7B}"/>
          </ac:spMkLst>
        </pc:spChg>
        <pc:spChg chg="add mod">
          <ac:chgData name="Chen, Yuetian" userId="e44933de-1b6f-461e-89f7-4f9263021b41" providerId="ADAL" clId="{844A9AAF-6FB8-4A59-B95C-B980FA517305}" dt="2023-04-23T07:30:14.949" v="127" actId="20577"/>
          <ac:spMkLst>
            <pc:docMk/>
            <pc:sldMk cId="0" sldId="297"/>
            <ac:spMk id="9" creationId="{F458041C-F669-F4F4-E1E3-9890192E1D52}"/>
          </ac:spMkLst>
        </pc:spChg>
        <pc:spChg chg="mod">
          <ac:chgData name="Chen, Yuetian" userId="e44933de-1b6f-461e-89f7-4f9263021b41" providerId="ADAL" clId="{844A9AAF-6FB8-4A59-B95C-B980FA517305}" dt="2023-04-23T10:35:08.062" v="1177" actId="20577"/>
          <ac:spMkLst>
            <pc:docMk/>
            <pc:sldMk cId="0" sldId="297"/>
            <ac:spMk id="612"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3" creationId="{00000000-0000-0000-0000-000000000000}"/>
          </ac:spMkLst>
        </pc:spChg>
        <pc:spChg chg="mod">
          <ac:chgData name="Chen, Yuetian" userId="e44933de-1b6f-461e-89f7-4f9263021b41" providerId="ADAL" clId="{844A9AAF-6FB8-4A59-B95C-B980FA517305}" dt="2023-04-23T07:30:23.159" v="129" actId="1076"/>
          <ac:spMkLst>
            <pc:docMk/>
            <pc:sldMk cId="0" sldId="297"/>
            <ac:spMk id="614"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5"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6"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7"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8"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9" creationId="{00000000-0000-0000-0000-000000000000}"/>
          </ac:spMkLst>
        </pc:spChg>
        <pc:spChg chg="mod">
          <ac:chgData name="Chen, Yuetian" userId="e44933de-1b6f-461e-89f7-4f9263021b41" providerId="ADAL" clId="{844A9AAF-6FB8-4A59-B95C-B980FA517305}" dt="2023-04-23T07:29:33.943" v="94" actId="1076"/>
          <ac:spMkLst>
            <pc:docMk/>
            <pc:sldMk cId="0" sldId="297"/>
            <ac:spMk id="620" creationId="{00000000-0000-0000-0000-000000000000}"/>
          </ac:spMkLst>
        </pc:spChg>
        <pc:spChg chg="mod">
          <ac:chgData name="Chen, Yuetian" userId="e44933de-1b6f-461e-89f7-4f9263021b41" providerId="ADAL" clId="{844A9AAF-6FB8-4A59-B95C-B980FA517305}" dt="2023-04-23T07:29:33.943" v="94" actId="1076"/>
          <ac:spMkLst>
            <pc:docMk/>
            <pc:sldMk cId="0" sldId="297"/>
            <ac:spMk id="621" creationId="{00000000-0000-0000-0000-000000000000}"/>
          </ac:spMkLst>
        </pc:spChg>
        <pc:spChg chg="mod">
          <ac:chgData name="Chen, Yuetian" userId="e44933de-1b6f-461e-89f7-4f9263021b41" providerId="ADAL" clId="{844A9AAF-6FB8-4A59-B95C-B980FA517305}" dt="2023-04-23T07:30:09.971" v="117" actId="20577"/>
          <ac:spMkLst>
            <pc:docMk/>
            <pc:sldMk cId="0" sldId="297"/>
            <ac:spMk id="625"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27"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29"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31"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33" creationId="{00000000-0000-0000-0000-000000000000}"/>
          </ac:spMkLst>
        </pc:spChg>
        <pc:picChg chg="mod">
          <ac:chgData name="Chen, Yuetian" userId="e44933de-1b6f-461e-89f7-4f9263021b41" providerId="ADAL" clId="{844A9AAF-6FB8-4A59-B95C-B980FA517305}" dt="2023-04-23T07:29:39.134" v="95" actId="1076"/>
          <ac:picMkLst>
            <pc:docMk/>
            <pc:sldMk cId="0" sldId="297"/>
            <ac:picMk id="634" creationId="{00000000-0000-0000-0000-000000000000}"/>
          </ac:picMkLst>
        </pc:picChg>
        <pc:picChg chg="mod">
          <ac:chgData name="Chen, Yuetian" userId="e44933de-1b6f-461e-89f7-4f9263021b41" providerId="ADAL" clId="{844A9AAF-6FB8-4A59-B95C-B980FA517305}" dt="2023-04-23T07:29:39.134" v="95" actId="1076"/>
          <ac:picMkLst>
            <pc:docMk/>
            <pc:sldMk cId="0" sldId="297"/>
            <ac:picMk id="635" creationId="{00000000-0000-0000-0000-000000000000}"/>
          </ac:picMkLst>
        </pc:picChg>
        <pc:picChg chg="mod">
          <ac:chgData name="Chen, Yuetian" userId="e44933de-1b6f-461e-89f7-4f9263021b41" providerId="ADAL" clId="{844A9AAF-6FB8-4A59-B95C-B980FA517305}" dt="2023-04-23T07:29:39.134" v="95" actId="1076"/>
          <ac:picMkLst>
            <pc:docMk/>
            <pc:sldMk cId="0" sldId="297"/>
            <ac:picMk id="636" creationId="{00000000-0000-0000-0000-000000000000}"/>
          </ac:picMkLst>
        </pc:picChg>
        <pc:picChg chg="mod">
          <ac:chgData name="Chen, Yuetian" userId="e44933de-1b6f-461e-89f7-4f9263021b41" providerId="ADAL" clId="{844A9AAF-6FB8-4A59-B95C-B980FA517305}" dt="2023-04-23T07:29:39.134" v="95" actId="1076"/>
          <ac:picMkLst>
            <pc:docMk/>
            <pc:sldMk cId="0" sldId="297"/>
            <ac:picMk id="637" creationId="{00000000-0000-0000-0000-000000000000}"/>
          </ac:picMkLst>
        </pc:picChg>
        <pc:cxnChg chg="add mod">
          <ac:chgData name="Chen, Yuetian" userId="e44933de-1b6f-461e-89f7-4f9263021b41" providerId="ADAL" clId="{844A9AAF-6FB8-4A59-B95C-B980FA517305}" dt="2023-04-23T10:36:27.382" v="1195" actId="14100"/>
          <ac:cxnSpMkLst>
            <pc:docMk/>
            <pc:sldMk cId="0" sldId="297"/>
            <ac:cxnSpMk id="11" creationId="{35713646-0228-8E5E-E259-15DB039B55DF}"/>
          </ac:cxnSpMkLst>
        </pc:cxnChg>
        <pc:cxnChg chg="add del mod">
          <ac:chgData name="Chen, Yuetian" userId="e44933de-1b6f-461e-89f7-4f9263021b41" providerId="ADAL" clId="{844A9AAF-6FB8-4A59-B95C-B980FA517305}" dt="2023-04-23T10:36:00.089" v="1191" actId="11529"/>
          <ac:cxnSpMkLst>
            <pc:docMk/>
            <pc:sldMk cId="0" sldId="297"/>
            <ac:cxnSpMk id="26" creationId="{93137595-DE86-5492-F36F-ED986DA05B87}"/>
          </ac:cxnSpMkLst>
        </pc:cxnChg>
        <pc:cxnChg chg="add mod">
          <ac:chgData name="Chen, Yuetian" userId="e44933de-1b6f-461e-89f7-4f9263021b41" providerId="ADAL" clId="{844A9AAF-6FB8-4A59-B95C-B980FA517305}" dt="2023-04-23T10:35:59.705" v="1190" actId="571"/>
          <ac:cxnSpMkLst>
            <pc:docMk/>
            <pc:sldMk cId="0" sldId="297"/>
            <ac:cxnSpMk id="27" creationId="{9EBF79F9-D8B2-2115-6F0D-D658AF534886}"/>
          </ac:cxnSpMkLst>
        </pc:cxnChg>
        <pc:cxnChg chg="add del mod">
          <ac:chgData name="Chen, Yuetian" userId="e44933de-1b6f-461e-89f7-4f9263021b41" providerId="ADAL" clId="{844A9AAF-6FB8-4A59-B95C-B980FA517305}" dt="2023-04-23T10:36:34.440" v="1198" actId="478"/>
          <ac:cxnSpMkLst>
            <pc:docMk/>
            <pc:sldMk cId="0" sldId="297"/>
            <ac:cxnSpMk id="32" creationId="{18BCF648-DB5F-C181-4CE8-B07F3FBEC9DC}"/>
          </ac:cxnSpMkLst>
        </pc:cxnChg>
        <pc:cxnChg chg="add mod">
          <ac:chgData name="Chen, Yuetian" userId="e44933de-1b6f-461e-89f7-4f9263021b41" providerId="ADAL" clId="{844A9AAF-6FB8-4A59-B95C-B980FA517305}" dt="2023-04-23T10:36:47.361" v="1204" actId="14100"/>
          <ac:cxnSpMkLst>
            <pc:docMk/>
            <pc:sldMk cId="0" sldId="297"/>
            <ac:cxnSpMk id="39" creationId="{24A3ADFC-FCA0-5779-82D1-735D1F683586}"/>
          </ac:cxnSpMkLst>
        </pc:cxnChg>
        <pc:cxnChg chg="add mod">
          <ac:chgData name="Chen, Yuetian" userId="e44933de-1b6f-461e-89f7-4f9263021b41" providerId="ADAL" clId="{844A9AAF-6FB8-4A59-B95C-B980FA517305}" dt="2023-04-23T10:36:57.172" v="1208" actId="14100"/>
          <ac:cxnSpMkLst>
            <pc:docMk/>
            <pc:sldMk cId="0" sldId="297"/>
            <ac:cxnSpMk id="43" creationId="{F5CB2163-17F9-488B-9FE8-7EB14E456423}"/>
          </ac:cxnSpMkLst>
        </pc:cxnChg>
        <pc:cxnChg chg="mod">
          <ac:chgData name="Chen, Yuetian" userId="e44933de-1b6f-461e-89f7-4f9263021b41" providerId="ADAL" clId="{844A9AAF-6FB8-4A59-B95C-B980FA517305}" dt="2023-04-23T07:30:23.159" v="129" actId="1076"/>
          <ac:cxnSpMkLst>
            <pc:docMk/>
            <pc:sldMk cId="0" sldId="297"/>
            <ac:cxnSpMk id="622" creationId="{00000000-0000-0000-0000-000000000000}"/>
          </ac:cxnSpMkLst>
        </pc:cxnChg>
        <pc:cxnChg chg="add del mod">
          <ac:chgData name="Chen, Yuetian" userId="e44933de-1b6f-461e-89f7-4f9263021b41" providerId="ADAL" clId="{844A9AAF-6FB8-4A59-B95C-B980FA517305}" dt="2023-04-23T10:36:37.810" v="1200" actId="21"/>
          <ac:cxnSpMkLst>
            <pc:docMk/>
            <pc:sldMk cId="0" sldId="297"/>
            <ac:cxnSpMk id="623" creationId="{00000000-0000-0000-0000-000000000000}"/>
          </ac:cxnSpMkLst>
        </pc:cxnChg>
        <pc:cxnChg chg="add del mod">
          <ac:chgData name="Chen, Yuetian" userId="e44933de-1b6f-461e-89f7-4f9263021b41" providerId="ADAL" clId="{844A9AAF-6FB8-4A59-B95C-B980FA517305}" dt="2023-04-23T10:36:27.382" v="1195" actId="14100"/>
          <ac:cxnSpMkLst>
            <pc:docMk/>
            <pc:sldMk cId="0" sldId="297"/>
            <ac:cxnSpMk id="624" creationId="{00000000-0000-0000-0000-000000000000}"/>
          </ac:cxnSpMkLst>
        </pc:cxnChg>
        <pc:cxnChg chg="mod">
          <ac:chgData name="Chen, Yuetian" userId="e44933de-1b6f-461e-89f7-4f9263021b41" providerId="ADAL" clId="{844A9AAF-6FB8-4A59-B95C-B980FA517305}" dt="2023-04-23T07:29:39.134" v="95" actId="1076"/>
          <ac:cxnSpMkLst>
            <pc:docMk/>
            <pc:sldMk cId="0" sldId="297"/>
            <ac:cxnSpMk id="626" creationId="{00000000-0000-0000-0000-000000000000}"/>
          </ac:cxnSpMkLst>
        </pc:cxnChg>
        <pc:cxnChg chg="mod">
          <ac:chgData name="Chen, Yuetian" userId="e44933de-1b6f-461e-89f7-4f9263021b41" providerId="ADAL" clId="{844A9AAF-6FB8-4A59-B95C-B980FA517305}" dt="2023-04-23T07:29:39.134" v="95" actId="1076"/>
          <ac:cxnSpMkLst>
            <pc:docMk/>
            <pc:sldMk cId="0" sldId="297"/>
            <ac:cxnSpMk id="628" creationId="{00000000-0000-0000-0000-000000000000}"/>
          </ac:cxnSpMkLst>
        </pc:cxnChg>
        <pc:cxnChg chg="mod">
          <ac:chgData name="Chen, Yuetian" userId="e44933de-1b6f-461e-89f7-4f9263021b41" providerId="ADAL" clId="{844A9AAF-6FB8-4A59-B95C-B980FA517305}" dt="2023-04-23T07:29:39.134" v="95" actId="1076"/>
          <ac:cxnSpMkLst>
            <pc:docMk/>
            <pc:sldMk cId="0" sldId="297"/>
            <ac:cxnSpMk id="630" creationId="{00000000-0000-0000-0000-000000000000}"/>
          </ac:cxnSpMkLst>
        </pc:cxnChg>
        <pc:cxnChg chg="mod">
          <ac:chgData name="Chen, Yuetian" userId="e44933de-1b6f-461e-89f7-4f9263021b41" providerId="ADAL" clId="{844A9AAF-6FB8-4A59-B95C-B980FA517305}" dt="2023-04-23T07:29:39.134" v="95" actId="1076"/>
          <ac:cxnSpMkLst>
            <pc:docMk/>
            <pc:sldMk cId="0" sldId="297"/>
            <ac:cxnSpMk id="632" creationId="{00000000-0000-0000-0000-000000000000}"/>
          </ac:cxnSpMkLst>
        </pc:cxnChg>
      </pc:sldChg>
      <pc:sldChg chg="addSp delSp modSp mod">
        <pc:chgData name="Chen, Yuetian" userId="e44933de-1b6f-461e-89f7-4f9263021b41" providerId="ADAL" clId="{844A9AAF-6FB8-4A59-B95C-B980FA517305}" dt="2023-04-23T10:37:39.960" v="1218" actId="14100"/>
        <pc:sldMkLst>
          <pc:docMk/>
          <pc:sldMk cId="2324527577" sldId="298"/>
        </pc:sldMkLst>
        <pc:spChg chg="mod">
          <ac:chgData name="Chen, Yuetian" userId="e44933de-1b6f-461e-89f7-4f9263021b41" providerId="ADAL" clId="{844A9AAF-6FB8-4A59-B95C-B980FA517305}" dt="2023-04-23T08:52:11.927" v="501" actId="404"/>
          <ac:spMkLst>
            <pc:docMk/>
            <pc:sldMk cId="2324527577" sldId="298"/>
            <ac:spMk id="3" creationId="{049AC1E6-355F-9D7F-F66A-BAFE780569A6}"/>
          </ac:spMkLst>
        </pc:spChg>
        <pc:spChg chg="mod">
          <ac:chgData name="Chen, Yuetian" userId="e44933de-1b6f-461e-89f7-4f9263021b41" providerId="ADAL" clId="{844A9AAF-6FB8-4A59-B95C-B980FA517305}" dt="2023-04-23T08:18:07.341" v="327" actId="1076"/>
          <ac:spMkLst>
            <pc:docMk/>
            <pc:sldMk cId="2324527577" sldId="298"/>
            <ac:spMk id="10" creationId="{9B4D193A-72B0-32B6-A0B3-8A7F73B3E29C}"/>
          </ac:spMkLst>
        </pc:spChg>
        <pc:spChg chg="mod">
          <ac:chgData name="Chen, Yuetian" userId="e44933de-1b6f-461e-89f7-4f9263021b41" providerId="ADAL" clId="{844A9AAF-6FB8-4A59-B95C-B980FA517305}" dt="2023-04-23T08:17:53.115" v="323" actId="1076"/>
          <ac:spMkLst>
            <pc:docMk/>
            <pc:sldMk cId="2324527577" sldId="298"/>
            <ac:spMk id="12" creationId="{3DF31A2C-D030-BED1-DBC6-33655442348C}"/>
          </ac:spMkLst>
        </pc:spChg>
        <pc:spChg chg="mod">
          <ac:chgData name="Chen, Yuetian" userId="e44933de-1b6f-461e-89f7-4f9263021b41" providerId="ADAL" clId="{844A9AAF-6FB8-4A59-B95C-B980FA517305}" dt="2023-04-23T08:17:55.858" v="324" actId="1076"/>
          <ac:spMkLst>
            <pc:docMk/>
            <pc:sldMk cId="2324527577" sldId="298"/>
            <ac:spMk id="13" creationId="{27A5799D-718C-A516-BE39-1B54ECEE6B51}"/>
          </ac:spMkLst>
        </pc:spChg>
        <pc:spChg chg="del mod">
          <ac:chgData name="Chen, Yuetian" userId="e44933de-1b6f-461e-89f7-4f9263021b41" providerId="ADAL" clId="{844A9AAF-6FB8-4A59-B95C-B980FA517305}" dt="2023-04-23T08:24:29.558" v="402"/>
          <ac:spMkLst>
            <pc:docMk/>
            <pc:sldMk cId="2324527577" sldId="298"/>
            <ac:spMk id="25" creationId="{2495D94A-BEDE-B051-CCBA-9B42A23724BB}"/>
          </ac:spMkLst>
        </pc:spChg>
        <pc:spChg chg="del">
          <ac:chgData name="Chen, Yuetian" userId="e44933de-1b6f-461e-89f7-4f9263021b41" providerId="ADAL" clId="{844A9AAF-6FB8-4A59-B95C-B980FA517305}" dt="2023-04-23T08:15:35.194" v="296" actId="478"/>
          <ac:spMkLst>
            <pc:docMk/>
            <pc:sldMk cId="2324527577" sldId="298"/>
            <ac:spMk id="27" creationId="{A21471CA-C21A-F029-A2B7-792F1C7C6931}"/>
          </ac:spMkLst>
        </pc:spChg>
        <pc:spChg chg="del mod">
          <ac:chgData name="Chen, Yuetian" userId="e44933de-1b6f-461e-89f7-4f9263021b41" providerId="ADAL" clId="{844A9AAF-6FB8-4A59-B95C-B980FA517305}" dt="2023-04-23T08:23:59.674" v="392" actId="478"/>
          <ac:spMkLst>
            <pc:docMk/>
            <pc:sldMk cId="2324527577" sldId="298"/>
            <ac:spMk id="29" creationId="{0A5820EB-1BE8-536C-DAA5-AC254C958247}"/>
          </ac:spMkLst>
        </pc:spChg>
        <pc:spChg chg="add mod">
          <ac:chgData name="Chen, Yuetian" userId="e44933de-1b6f-461e-89f7-4f9263021b41" providerId="ADAL" clId="{844A9AAF-6FB8-4A59-B95C-B980FA517305}" dt="2023-04-23T08:18:41.044" v="334" actId="20577"/>
          <ac:spMkLst>
            <pc:docMk/>
            <pc:sldMk cId="2324527577" sldId="298"/>
            <ac:spMk id="39" creationId="{068B6302-799A-A805-FD21-17B400183B3E}"/>
          </ac:spMkLst>
        </pc:spChg>
        <pc:picChg chg="add mod">
          <ac:chgData name="Chen, Yuetian" userId="e44933de-1b6f-461e-89f7-4f9263021b41" providerId="ADAL" clId="{844A9AAF-6FB8-4A59-B95C-B980FA517305}" dt="2023-04-23T08:24:41.050" v="404" actId="1076"/>
          <ac:picMkLst>
            <pc:docMk/>
            <pc:sldMk cId="2324527577" sldId="298"/>
            <ac:picMk id="53" creationId="{27055E54-3859-8BCC-C438-5931CD7484CA}"/>
          </ac:picMkLst>
        </pc:picChg>
        <pc:cxnChg chg="add mod">
          <ac:chgData name="Chen, Yuetian" userId="e44933de-1b6f-461e-89f7-4f9263021b41" providerId="ADAL" clId="{844A9AAF-6FB8-4A59-B95C-B980FA517305}" dt="2023-04-23T08:18:16.983" v="331" actId="14100"/>
          <ac:cxnSpMkLst>
            <pc:docMk/>
            <pc:sldMk cId="2324527577" sldId="298"/>
            <ac:cxnSpMk id="45" creationId="{D8A9A93B-3F97-F25C-5D89-F59EFA23433E}"/>
          </ac:cxnSpMkLst>
        </pc:cxnChg>
        <pc:cxnChg chg="add del mod">
          <ac:chgData name="Chen, Yuetian" userId="e44933de-1b6f-461e-89f7-4f9263021b41" providerId="ADAL" clId="{844A9AAF-6FB8-4A59-B95C-B980FA517305}" dt="2023-04-23T10:37:16.866" v="1211" actId="478"/>
          <ac:cxnSpMkLst>
            <pc:docMk/>
            <pc:sldMk cId="2324527577" sldId="298"/>
            <ac:cxnSpMk id="57" creationId="{75388014-3C80-F3A1-A573-41E50C6940E6}"/>
          </ac:cxnSpMkLst>
        </pc:cxnChg>
        <pc:cxnChg chg="add del mod">
          <ac:chgData name="Chen, Yuetian" userId="e44933de-1b6f-461e-89f7-4f9263021b41" providerId="ADAL" clId="{844A9AAF-6FB8-4A59-B95C-B980FA517305}" dt="2023-04-23T10:37:21.210" v="1213"/>
          <ac:cxnSpMkLst>
            <pc:docMk/>
            <pc:sldMk cId="2324527577" sldId="298"/>
            <ac:cxnSpMk id="61" creationId="{7D062740-6423-F8C1-F122-781B5D2DAFA5}"/>
          </ac:cxnSpMkLst>
        </pc:cxnChg>
        <pc:cxnChg chg="mod">
          <ac:chgData name="Chen, Yuetian" userId="e44933de-1b6f-461e-89f7-4f9263021b41" providerId="ADAL" clId="{844A9AAF-6FB8-4A59-B95C-B980FA517305}" dt="2023-04-23T08:17:53.115" v="323" actId="1076"/>
          <ac:cxnSpMkLst>
            <pc:docMk/>
            <pc:sldMk cId="2324527577" sldId="298"/>
            <ac:cxnSpMk id="62" creationId="{C4AB2D2F-B434-166F-98FB-34200E14FF73}"/>
          </ac:cxnSpMkLst>
        </pc:cxnChg>
        <pc:cxnChg chg="mod">
          <ac:chgData name="Chen, Yuetian" userId="e44933de-1b6f-461e-89f7-4f9263021b41" providerId="ADAL" clId="{844A9AAF-6FB8-4A59-B95C-B980FA517305}" dt="2023-04-23T08:17:55.858" v="324" actId="1076"/>
          <ac:cxnSpMkLst>
            <pc:docMk/>
            <pc:sldMk cId="2324527577" sldId="298"/>
            <ac:cxnSpMk id="63" creationId="{2AA61CA6-3BBF-93E4-1CFA-CCB9408AF25C}"/>
          </ac:cxnSpMkLst>
        </pc:cxnChg>
        <pc:cxnChg chg="add mod">
          <ac:chgData name="Chen, Yuetian" userId="e44933de-1b6f-461e-89f7-4f9263021b41" providerId="ADAL" clId="{844A9AAF-6FB8-4A59-B95C-B980FA517305}" dt="2023-04-23T10:37:39.960" v="1218" actId="14100"/>
          <ac:cxnSpMkLst>
            <pc:docMk/>
            <pc:sldMk cId="2324527577" sldId="298"/>
            <ac:cxnSpMk id="64" creationId="{2862BA97-D380-5834-58FC-45B7F6EC3715}"/>
          </ac:cxnSpMkLst>
        </pc:cxnChg>
        <pc:cxnChg chg="mod">
          <ac:chgData name="Chen, Yuetian" userId="e44933de-1b6f-461e-89f7-4f9263021b41" providerId="ADAL" clId="{844A9AAF-6FB8-4A59-B95C-B980FA517305}" dt="2023-04-23T08:24:54.271" v="405" actId="14100"/>
          <ac:cxnSpMkLst>
            <pc:docMk/>
            <pc:sldMk cId="2324527577" sldId="298"/>
            <ac:cxnSpMk id="67" creationId="{47B32230-115E-99BC-61A0-E631EC9AE1BC}"/>
          </ac:cxnSpMkLst>
        </pc:cxnChg>
      </pc:sldChg>
      <pc:sldChg chg="addSp delSp modSp mod">
        <pc:chgData name="Chen, Yuetian" userId="e44933de-1b6f-461e-89f7-4f9263021b41" providerId="ADAL" clId="{844A9AAF-6FB8-4A59-B95C-B980FA517305}" dt="2023-04-23T10:27:49.490" v="1114" actId="1076"/>
        <pc:sldMkLst>
          <pc:docMk/>
          <pc:sldMk cId="0" sldId="299"/>
        </pc:sldMkLst>
        <pc:spChg chg="add del">
          <ac:chgData name="Chen, Yuetian" userId="e44933de-1b6f-461e-89f7-4f9263021b41" providerId="ADAL" clId="{844A9AAF-6FB8-4A59-B95C-B980FA517305}" dt="2023-04-23T09:56:52.605" v="625" actId="22"/>
          <ac:spMkLst>
            <pc:docMk/>
            <pc:sldMk cId="0" sldId="299"/>
            <ac:spMk id="3" creationId="{16CE5CE3-9DCE-B809-7C3D-6DEA5BB61D21}"/>
          </ac:spMkLst>
        </pc:spChg>
        <pc:spChg chg="add del mod">
          <ac:chgData name="Chen, Yuetian" userId="e44933de-1b6f-461e-89f7-4f9263021b41" providerId="ADAL" clId="{844A9AAF-6FB8-4A59-B95C-B980FA517305}" dt="2023-04-23T10:02:10.299" v="808" actId="478"/>
          <ac:spMkLst>
            <pc:docMk/>
            <pc:sldMk cId="0" sldId="299"/>
            <ac:spMk id="4" creationId="{9D3D91D6-43D7-6753-7986-68413D124EC3}"/>
          </ac:spMkLst>
        </pc:spChg>
        <pc:spChg chg="mod">
          <ac:chgData name="Chen, Yuetian" userId="e44933de-1b6f-461e-89f7-4f9263021b41" providerId="ADAL" clId="{844A9AAF-6FB8-4A59-B95C-B980FA517305}" dt="2023-04-23T10:27:49.490" v="1114" actId="1076"/>
          <ac:spMkLst>
            <pc:docMk/>
            <pc:sldMk cId="0" sldId="299"/>
            <ac:spMk id="954"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55"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56"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57"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58"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59"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0"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1"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2"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3"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4"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5"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6"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7"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8"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9"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70"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71"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7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8" creationId="{00000000-0000-0000-0000-000000000000}"/>
          </ac:spMkLst>
        </pc:spChg>
        <pc:spChg chg="del">
          <ac:chgData name="Chen, Yuetian" userId="e44933de-1b6f-461e-89f7-4f9263021b41" providerId="ADAL" clId="{844A9AAF-6FB8-4A59-B95C-B980FA517305}" dt="2023-04-23T09:56:36.556" v="621" actId="478"/>
          <ac:spMkLst>
            <pc:docMk/>
            <pc:sldMk cId="0" sldId="299"/>
            <ac:spMk id="105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5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5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5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54" creationId="{00000000-0000-0000-0000-000000000000}"/>
          </ac:spMkLst>
        </pc:spChg>
        <pc:spChg chg="del">
          <ac:chgData name="Chen, Yuetian" userId="e44933de-1b6f-461e-89f7-4f9263021b41" providerId="ADAL" clId="{844A9AAF-6FB8-4A59-B95C-B980FA517305}" dt="2023-04-23T09:56:36.556" v="621" actId="478"/>
          <ac:spMkLst>
            <pc:docMk/>
            <pc:sldMk cId="0" sldId="299"/>
            <ac:spMk id="106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6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6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6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65" creationId="{00000000-0000-0000-0000-000000000000}"/>
          </ac:spMkLst>
        </pc:spChg>
        <pc:picChg chg="del">
          <ac:chgData name="Chen, Yuetian" userId="e44933de-1b6f-461e-89f7-4f9263021b41" providerId="ADAL" clId="{844A9AAF-6FB8-4A59-B95C-B980FA517305}" dt="2023-04-23T09:56:42.941" v="622" actId="478"/>
          <ac:picMkLst>
            <pc:docMk/>
            <pc:sldMk cId="0" sldId="299"/>
            <ac:picMk id="1066" creationId="{00000000-0000-0000-0000-000000000000}"/>
          </ac:picMkLst>
        </pc:picChg>
        <pc:picChg chg="del">
          <ac:chgData name="Chen, Yuetian" userId="e44933de-1b6f-461e-89f7-4f9263021b41" providerId="ADAL" clId="{844A9AAF-6FB8-4A59-B95C-B980FA517305}" dt="2023-04-23T09:56:36.556" v="621" actId="478"/>
          <ac:picMkLst>
            <pc:docMk/>
            <pc:sldMk cId="0" sldId="299"/>
            <ac:picMk id="1067" creationId="{00000000-0000-0000-0000-000000000000}"/>
          </ac:picMkLst>
        </pc:picChg>
        <pc:picChg chg="del">
          <ac:chgData name="Chen, Yuetian" userId="e44933de-1b6f-461e-89f7-4f9263021b41" providerId="ADAL" clId="{844A9AAF-6FB8-4A59-B95C-B980FA517305}" dt="2023-04-23T09:56:42.941" v="622" actId="478"/>
          <ac:picMkLst>
            <pc:docMk/>
            <pc:sldMk cId="0" sldId="299"/>
            <ac:picMk id="1068" creationId="{00000000-0000-0000-0000-000000000000}"/>
          </ac:picMkLst>
        </pc:picChg>
        <pc:picChg chg="del">
          <ac:chgData name="Chen, Yuetian" userId="e44933de-1b6f-461e-89f7-4f9263021b41" providerId="ADAL" clId="{844A9AAF-6FB8-4A59-B95C-B980FA517305}" dt="2023-04-23T09:56:42.941" v="622" actId="478"/>
          <ac:picMkLst>
            <pc:docMk/>
            <pc:sldMk cId="0" sldId="299"/>
            <ac:picMk id="1069" creationId="{00000000-0000-0000-0000-000000000000}"/>
          </ac:picMkLst>
        </pc:picChg>
        <pc:picChg chg="del">
          <ac:chgData name="Chen, Yuetian" userId="e44933de-1b6f-461e-89f7-4f9263021b41" providerId="ADAL" clId="{844A9AAF-6FB8-4A59-B95C-B980FA517305}" dt="2023-04-23T09:56:42.941" v="622" actId="478"/>
          <ac:picMkLst>
            <pc:docMk/>
            <pc:sldMk cId="0" sldId="299"/>
            <ac:picMk id="1070" creationId="{00000000-0000-0000-0000-000000000000}"/>
          </ac:picMkLst>
        </pc:picChg>
        <pc:picChg chg="add del mod">
          <ac:chgData name="Chen, Yuetian" userId="e44933de-1b6f-461e-89f7-4f9263021b41" providerId="ADAL" clId="{844A9AAF-6FB8-4A59-B95C-B980FA517305}" dt="2023-04-23T10:02:47.364" v="810"/>
          <ac:picMkLst>
            <pc:docMk/>
            <pc:sldMk cId="0" sldId="299"/>
            <ac:picMk id="2050" creationId="{5E6C1681-6327-CC0B-AB49-6D3669978695}"/>
          </ac:picMkLst>
        </pc:picChg>
        <pc:picChg chg="add mod">
          <ac:chgData name="Chen, Yuetian" userId="e44933de-1b6f-461e-89f7-4f9263021b41" providerId="ADAL" clId="{844A9AAF-6FB8-4A59-B95C-B980FA517305}" dt="2023-04-23T10:27:49.490" v="1114" actId="1076"/>
          <ac:picMkLst>
            <pc:docMk/>
            <pc:sldMk cId="0" sldId="299"/>
            <ac:picMk id="2052" creationId="{3E71974C-04F9-2D80-D8E1-AE37601E35AD}"/>
          </ac:picMkLst>
        </pc:picChg>
        <pc:picChg chg="add del mod">
          <ac:chgData name="Chen, Yuetian" userId="e44933de-1b6f-461e-89f7-4f9263021b41" providerId="ADAL" clId="{844A9AAF-6FB8-4A59-B95C-B980FA517305}" dt="2023-04-23T10:03:30.878" v="818"/>
          <ac:picMkLst>
            <pc:docMk/>
            <pc:sldMk cId="0" sldId="299"/>
            <ac:picMk id="2054" creationId="{C45A0B41-F04F-4F93-42CB-195399C87029}"/>
          </ac:picMkLst>
        </pc:picChg>
        <pc:picChg chg="add mod">
          <ac:chgData name="Chen, Yuetian" userId="e44933de-1b6f-461e-89f7-4f9263021b41" providerId="ADAL" clId="{844A9AAF-6FB8-4A59-B95C-B980FA517305}" dt="2023-04-23T10:27:49.490" v="1114" actId="1076"/>
          <ac:picMkLst>
            <pc:docMk/>
            <pc:sldMk cId="0" sldId="299"/>
            <ac:picMk id="2056" creationId="{F80B0BBA-ACA4-1FD9-EB80-350D319A6B1D}"/>
          </ac:picMkLst>
        </pc:picChg>
        <pc:cxnChg chg="del mod">
          <ac:chgData name="Chen, Yuetian" userId="e44933de-1b6f-461e-89f7-4f9263021b41" providerId="ADAL" clId="{844A9AAF-6FB8-4A59-B95C-B980FA517305}" dt="2023-04-23T09:56:36.556" v="621" actId="478"/>
          <ac:cxnSpMkLst>
            <pc:docMk/>
            <pc:sldMk cId="0" sldId="299"/>
            <ac:cxnSpMk id="973"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992"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11"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30"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49" creationId="{00000000-0000-0000-0000-000000000000}"/>
          </ac:cxnSpMkLst>
        </pc:cxnChg>
        <pc:cxnChg chg="del mod">
          <ac:chgData name="Chen, Yuetian" userId="e44933de-1b6f-461e-89f7-4f9263021b41" providerId="ADAL" clId="{844A9AAF-6FB8-4A59-B95C-B980FA517305}" dt="2023-04-23T09:56:51.178" v="623" actId="478"/>
          <ac:cxnSpMkLst>
            <pc:docMk/>
            <pc:sldMk cId="0" sldId="299"/>
            <ac:cxnSpMk id="1055" creationId="{00000000-0000-0000-0000-000000000000}"/>
          </ac:cxnSpMkLst>
        </pc:cxnChg>
        <pc:cxnChg chg="del mod">
          <ac:chgData name="Chen, Yuetian" userId="e44933de-1b6f-461e-89f7-4f9263021b41" providerId="ADAL" clId="{844A9AAF-6FB8-4A59-B95C-B980FA517305}" dt="2023-04-23T09:56:51.178" v="623" actId="478"/>
          <ac:cxnSpMkLst>
            <pc:docMk/>
            <pc:sldMk cId="0" sldId="299"/>
            <ac:cxnSpMk id="1056"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57"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58"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59"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60" creationId="{00000000-0000-0000-0000-000000000000}"/>
          </ac:cxnSpMkLst>
        </pc:cxnChg>
      </pc:sldChg>
      <pc:sldChg chg="add del">
        <pc:chgData name="Chen, Yuetian" userId="e44933de-1b6f-461e-89f7-4f9263021b41" providerId="ADAL" clId="{844A9AAF-6FB8-4A59-B95C-B980FA517305}" dt="2023-04-23T08:16:50.102" v="317" actId="2890"/>
        <pc:sldMkLst>
          <pc:docMk/>
          <pc:sldMk cId="1505763876" sldId="301"/>
        </pc:sldMkLst>
      </pc:sldChg>
      <pc:sldChg chg="addSp delSp modSp add mod ord">
        <pc:chgData name="Chen, Yuetian" userId="e44933de-1b6f-461e-89f7-4f9263021b41" providerId="ADAL" clId="{844A9AAF-6FB8-4A59-B95C-B980FA517305}" dt="2023-04-23T08:23:05.653" v="373" actId="1076"/>
        <pc:sldMkLst>
          <pc:docMk/>
          <pc:sldMk cId="2101320872" sldId="301"/>
        </pc:sldMkLst>
        <pc:spChg chg="mod">
          <ac:chgData name="Chen, Yuetian" userId="e44933de-1b6f-461e-89f7-4f9263021b41" providerId="ADAL" clId="{844A9AAF-6FB8-4A59-B95C-B980FA517305}" dt="2023-04-23T08:23:00.924" v="372" actId="164"/>
          <ac:spMkLst>
            <pc:docMk/>
            <pc:sldMk cId="2101320872" sldId="301"/>
            <ac:spMk id="19" creationId="{E1F8CC91-9806-08F6-0E56-A18008FE913C}"/>
          </ac:spMkLst>
        </pc:spChg>
        <pc:spChg chg="mod">
          <ac:chgData name="Chen, Yuetian" userId="e44933de-1b6f-461e-89f7-4f9263021b41" providerId="ADAL" clId="{844A9AAF-6FB8-4A59-B95C-B980FA517305}" dt="2023-04-23T08:23:00.924" v="372" actId="164"/>
          <ac:spMkLst>
            <pc:docMk/>
            <pc:sldMk cId="2101320872" sldId="301"/>
            <ac:spMk id="20" creationId="{7CC1E1A2-9649-D8AA-C6D9-35CEC9DB9500}"/>
          </ac:spMkLst>
        </pc:spChg>
        <pc:spChg chg="mod">
          <ac:chgData name="Chen, Yuetian" userId="e44933de-1b6f-461e-89f7-4f9263021b41" providerId="ADAL" clId="{844A9AAF-6FB8-4A59-B95C-B980FA517305}" dt="2023-04-23T08:23:00.924" v="372" actId="164"/>
          <ac:spMkLst>
            <pc:docMk/>
            <pc:sldMk cId="2101320872" sldId="301"/>
            <ac:spMk id="21" creationId="{B4E73B81-3F91-3265-D11C-65F4694D146F}"/>
          </ac:spMkLst>
        </pc:spChg>
        <pc:spChg chg="mod">
          <ac:chgData name="Chen, Yuetian" userId="e44933de-1b6f-461e-89f7-4f9263021b41" providerId="ADAL" clId="{844A9AAF-6FB8-4A59-B95C-B980FA517305}" dt="2023-04-23T08:23:00.924" v="372" actId="164"/>
          <ac:spMkLst>
            <pc:docMk/>
            <pc:sldMk cId="2101320872" sldId="301"/>
            <ac:spMk id="22" creationId="{7FBA6A96-E219-E1C7-8547-E849B6305043}"/>
          </ac:spMkLst>
        </pc:spChg>
        <pc:spChg chg="mod">
          <ac:chgData name="Chen, Yuetian" userId="e44933de-1b6f-461e-89f7-4f9263021b41" providerId="ADAL" clId="{844A9AAF-6FB8-4A59-B95C-B980FA517305}" dt="2023-04-23T08:23:00.924" v="372" actId="164"/>
          <ac:spMkLst>
            <pc:docMk/>
            <pc:sldMk cId="2101320872" sldId="301"/>
            <ac:spMk id="23" creationId="{561E9513-AE68-39E3-1A23-3F64193DE601}"/>
          </ac:spMkLst>
        </pc:spChg>
        <pc:spChg chg="mod">
          <ac:chgData name="Chen, Yuetian" userId="e44933de-1b6f-461e-89f7-4f9263021b41" providerId="ADAL" clId="{844A9AAF-6FB8-4A59-B95C-B980FA517305}" dt="2023-04-23T08:23:00.924" v="372" actId="164"/>
          <ac:spMkLst>
            <pc:docMk/>
            <pc:sldMk cId="2101320872" sldId="301"/>
            <ac:spMk id="25" creationId="{BC78C553-86CB-A6D6-CA59-0DCAB914D12B}"/>
          </ac:spMkLst>
        </pc:spChg>
        <pc:spChg chg="mod">
          <ac:chgData name="Chen, Yuetian" userId="e44933de-1b6f-461e-89f7-4f9263021b41" providerId="ADAL" clId="{844A9AAF-6FB8-4A59-B95C-B980FA517305}" dt="2023-04-23T08:21:31.582" v="355" actId="1076"/>
          <ac:spMkLst>
            <pc:docMk/>
            <pc:sldMk cId="2101320872" sldId="301"/>
            <ac:spMk id="759" creationId="{00000000-0000-0000-0000-000000000000}"/>
          </ac:spMkLst>
        </pc:spChg>
        <pc:spChg chg="mod">
          <ac:chgData name="Chen, Yuetian" userId="e44933de-1b6f-461e-89f7-4f9263021b41" providerId="ADAL" clId="{844A9AAF-6FB8-4A59-B95C-B980FA517305}" dt="2023-04-23T08:22:24.975" v="368" actId="1076"/>
          <ac:spMkLst>
            <pc:docMk/>
            <pc:sldMk cId="2101320872" sldId="301"/>
            <ac:spMk id="760"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61"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62"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63"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64"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65"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66"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67"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68"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69"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70"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73"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75"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76"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79"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80"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82"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83"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87"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89"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91"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92"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93"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95"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97"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799"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801"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802"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803"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806" creationId="{00000000-0000-0000-0000-000000000000}"/>
          </ac:spMkLst>
        </pc:spChg>
        <pc:spChg chg="del mod">
          <ac:chgData name="Chen, Yuetian" userId="e44933de-1b6f-461e-89f7-4f9263021b41" providerId="ADAL" clId="{844A9AAF-6FB8-4A59-B95C-B980FA517305}" dt="2023-04-23T08:21:20.316" v="351" actId="478"/>
          <ac:spMkLst>
            <pc:docMk/>
            <pc:sldMk cId="2101320872" sldId="301"/>
            <ac:spMk id="807" creationId="{00000000-0000-0000-0000-000000000000}"/>
          </ac:spMkLst>
        </pc:spChg>
        <pc:spChg chg="mod">
          <ac:chgData name="Chen, Yuetian" userId="e44933de-1b6f-461e-89f7-4f9263021b41" providerId="ADAL" clId="{844A9AAF-6FB8-4A59-B95C-B980FA517305}" dt="2023-04-23T08:23:00.924" v="372" actId="164"/>
          <ac:spMkLst>
            <pc:docMk/>
            <pc:sldMk cId="2101320872" sldId="301"/>
            <ac:spMk id="813" creationId="{00000000-0000-0000-0000-000000000000}"/>
          </ac:spMkLst>
        </pc:spChg>
        <pc:spChg chg="del">
          <ac:chgData name="Chen, Yuetian" userId="e44933de-1b6f-461e-89f7-4f9263021b41" providerId="ADAL" clId="{844A9AAF-6FB8-4A59-B95C-B980FA517305}" dt="2023-04-23T08:20:39.888" v="336" actId="478"/>
          <ac:spMkLst>
            <pc:docMk/>
            <pc:sldMk cId="2101320872" sldId="301"/>
            <ac:spMk id="814" creationId="{00000000-0000-0000-0000-000000000000}"/>
          </ac:spMkLst>
        </pc:spChg>
        <pc:spChg chg="del">
          <ac:chgData name="Chen, Yuetian" userId="e44933de-1b6f-461e-89f7-4f9263021b41" providerId="ADAL" clId="{844A9AAF-6FB8-4A59-B95C-B980FA517305}" dt="2023-04-23T08:20:39.213" v="335" actId="478"/>
          <ac:spMkLst>
            <pc:docMk/>
            <pc:sldMk cId="2101320872" sldId="301"/>
            <ac:spMk id="815" creationId="{00000000-0000-0000-0000-000000000000}"/>
          </ac:spMkLst>
        </pc:spChg>
        <pc:spChg chg="del">
          <ac:chgData name="Chen, Yuetian" userId="e44933de-1b6f-461e-89f7-4f9263021b41" providerId="ADAL" clId="{844A9AAF-6FB8-4A59-B95C-B980FA517305}" dt="2023-04-23T08:20:42.803" v="337" actId="478"/>
          <ac:spMkLst>
            <pc:docMk/>
            <pc:sldMk cId="2101320872" sldId="301"/>
            <ac:spMk id="816" creationId="{00000000-0000-0000-0000-000000000000}"/>
          </ac:spMkLst>
        </pc:spChg>
        <pc:spChg chg="del">
          <ac:chgData name="Chen, Yuetian" userId="e44933de-1b6f-461e-89f7-4f9263021b41" providerId="ADAL" clId="{844A9AAF-6FB8-4A59-B95C-B980FA517305}" dt="2023-04-23T08:20:42.803" v="337" actId="478"/>
          <ac:spMkLst>
            <pc:docMk/>
            <pc:sldMk cId="2101320872" sldId="301"/>
            <ac:spMk id="817" creationId="{00000000-0000-0000-0000-000000000000}"/>
          </ac:spMkLst>
        </pc:spChg>
        <pc:grpChg chg="add mod">
          <ac:chgData name="Chen, Yuetian" userId="e44933de-1b6f-461e-89f7-4f9263021b41" providerId="ADAL" clId="{844A9AAF-6FB8-4A59-B95C-B980FA517305}" dt="2023-04-23T08:23:05.653" v="373" actId="1076"/>
          <ac:grpSpMkLst>
            <pc:docMk/>
            <pc:sldMk cId="2101320872" sldId="301"/>
            <ac:grpSpMk id="16" creationId="{BDF4E09C-5CAA-79C9-315C-5E039A4340C1}"/>
          </ac:grpSpMkLst>
        </pc:grpChg>
        <pc:picChg chg="add mod">
          <ac:chgData name="Chen, Yuetian" userId="e44933de-1b6f-461e-89f7-4f9263021b41" providerId="ADAL" clId="{844A9AAF-6FB8-4A59-B95C-B980FA517305}" dt="2023-04-23T08:23:00.924" v="372" actId="164"/>
          <ac:picMkLst>
            <pc:docMk/>
            <pc:sldMk cId="2101320872" sldId="301"/>
            <ac:picMk id="12" creationId="{C3C45B71-80BC-9A26-789A-237CA0D734F1}"/>
          </ac:picMkLst>
        </pc:picChg>
        <pc:picChg chg="mod">
          <ac:chgData name="Chen, Yuetian" userId="e44933de-1b6f-461e-89f7-4f9263021b41" providerId="ADAL" clId="{844A9AAF-6FB8-4A59-B95C-B980FA517305}" dt="2023-04-23T08:23:00.924" v="372" actId="164"/>
          <ac:picMkLst>
            <pc:docMk/>
            <pc:sldMk cId="2101320872" sldId="301"/>
            <ac:picMk id="784" creationId="{00000000-0000-0000-0000-000000000000}"/>
          </ac:picMkLst>
        </pc:picChg>
        <pc:picChg chg="mod">
          <ac:chgData name="Chen, Yuetian" userId="e44933de-1b6f-461e-89f7-4f9263021b41" providerId="ADAL" clId="{844A9AAF-6FB8-4A59-B95C-B980FA517305}" dt="2023-04-23T08:23:00.924" v="372" actId="164"/>
          <ac:picMkLst>
            <pc:docMk/>
            <pc:sldMk cId="2101320872" sldId="301"/>
            <ac:picMk id="785" creationId="{00000000-0000-0000-0000-000000000000}"/>
          </ac:picMkLst>
        </pc:picChg>
        <pc:cxnChg chg="mod">
          <ac:chgData name="Chen, Yuetian" userId="e44933de-1b6f-461e-89f7-4f9263021b41" providerId="ADAL" clId="{844A9AAF-6FB8-4A59-B95C-B980FA517305}" dt="2023-04-23T08:23:00.924" v="372" actId="164"/>
          <ac:cxnSpMkLst>
            <pc:docMk/>
            <pc:sldMk cId="2101320872" sldId="301"/>
            <ac:cxnSpMk id="772" creationId="{00000000-0000-0000-0000-000000000000}"/>
          </ac:cxnSpMkLst>
        </pc:cxnChg>
        <pc:cxnChg chg="mod">
          <ac:chgData name="Chen, Yuetian" userId="e44933de-1b6f-461e-89f7-4f9263021b41" providerId="ADAL" clId="{844A9AAF-6FB8-4A59-B95C-B980FA517305}" dt="2023-04-23T08:23:00.924" v="372" actId="164"/>
          <ac:cxnSpMkLst>
            <pc:docMk/>
            <pc:sldMk cId="2101320872" sldId="301"/>
            <ac:cxnSpMk id="774" creationId="{00000000-0000-0000-0000-000000000000}"/>
          </ac:cxnSpMkLst>
        </pc:cxnChg>
        <pc:cxnChg chg="mod">
          <ac:chgData name="Chen, Yuetian" userId="e44933de-1b6f-461e-89f7-4f9263021b41" providerId="ADAL" clId="{844A9AAF-6FB8-4A59-B95C-B980FA517305}" dt="2023-04-23T08:23:00.924" v="372" actId="164"/>
          <ac:cxnSpMkLst>
            <pc:docMk/>
            <pc:sldMk cId="2101320872" sldId="301"/>
            <ac:cxnSpMk id="777" creationId="{00000000-0000-0000-0000-000000000000}"/>
          </ac:cxnSpMkLst>
        </pc:cxnChg>
        <pc:cxnChg chg="mod">
          <ac:chgData name="Chen, Yuetian" userId="e44933de-1b6f-461e-89f7-4f9263021b41" providerId="ADAL" clId="{844A9AAF-6FB8-4A59-B95C-B980FA517305}" dt="2023-04-23T08:23:00.924" v="372" actId="164"/>
          <ac:cxnSpMkLst>
            <pc:docMk/>
            <pc:sldMk cId="2101320872" sldId="301"/>
            <ac:cxnSpMk id="778" creationId="{00000000-0000-0000-0000-000000000000}"/>
          </ac:cxnSpMkLst>
        </pc:cxnChg>
        <pc:cxnChg chg="mod">
          <ac:chgData name="Chen, Yuetian" userId="e44933de-1b6f-461e-89f7-4f9263021b41" providerId="ADAL" clId="{844A9AAF-6FB8-4A59-B95C-B980FA517305}" dt="2023-04-23T08:23:00.924" v="372" actId="164"/>
          <ac:cxnSpMkLst>
            <pc:docMk/>
            <pc:sldMk cId="2101320872" sldId="301"/>
            <ac:cxnSpMk id="781" creationId="{00000000-0000-0000-0000-000000000000}"/>
          </ac:cxnSpMkLst>
        </pc:cxnChg>
        <pc:cxnChg chg="mod">
          <ac:chgData name="Chen, Yuetian" userId="e44933de-1b6f-461e-89f7-4f9263021b41" providerId="ADAL" clId="{844A9AAF-6FB8-4A59-B95C-B980FA517305}" dt="2023-04-23T08:23:00.924" v="372" actId="164"/>
          <ac:cxnSpMkLst>
            <pc:docMk/>
            <pc:sldMk cId="2101320872" sldId="301"/>
            <ac:cxnSpMk id="794" creationId="{00000000-0000-0000-0000-000000000000}"/>
          </ac:cxnSpMkLst>
        </pc:cxnChg>
        <pc:cxnChg chg="mod">
          <ac:chgData name="Chen, Yuetian" userId="e44933de-1b6f-461e-89f7-4f9263021b41" providerId="ADAL" clId="{844A9AAF-6FB8-4A59-B95C-B980FA517305}" dt="2023-04-23T08:23:00.924" v="372" actId="164"/>
          <ac:cxnSpMkLst>
            <pc:docMk/>
            <pc:sldMk cId="2101320872" sldId="301"/>
            <ac:cxnSpMk id="804" creationId="{00000000-0000-0000-0000-000000000000}"/>
          </ac:cxnSpMkLst>
        </pc:cxnChg>
        <pc:cxnChg chg="mod">
          <ac:chgData name="Chen, Yuetian" userId="e44933de-1b6f-461e-89f7-4f9263021b41" providerId="ADAL" clId="{844A9AAF-6FB8-4A59-B95C-B980FA517305}" dt="2023-04-23T08:23:00.924" v="372" actId="164"/>
          <ac:cxnSpMkLst>
            <pc:docMk/>
            <pc:sldMk cId="2101320872" sldId="301"/>
            <ac:cxnSpMk id="805" creationId="{00000000-0000-0000-0000-000000000000}"/>
          </ac:cxnSpMkLst>
        </pc:cxnChg>
        <pc:cxnChg chg="mod">
          <ac:chgData name="Chen, Yuetian" userId="e44933de-1b6f-461e-89f7-4f9263021b41" providerId="ADAL" clId="{844A9AAF-6FB8-4A59-B95C-B980FA517305}" dt="2023-04-23T08:23:00.924" v="372" actId="164"/>
          <ac:cxnSpMkLst>
            <pc:docMk/>
            <pc:sldMk cId="2101320872" sldId="301"/>
            <ac:cxnSpMk id="808" creationId="{00000000-0000-0000-0000-000000000000}"/>
          </ac:cxnSpMkLst>
        </pc:cxnChg>
        <pc:cxnChg chg="del mod">
          <ac:chgData name="Chen, Yuetian" userId="e44933de-1b6f-461e-89f7-4f9263021b41" providerId="ADAL" clId="{844A9AAF-6FB8-4A59-B95C-B980FA517305}" dt="2023-04-23T08:20:45.142" v="339" actId="478"/>
          <ac:cxnSpMkLst>
            <pc:docMk/>
            <pc:sldMk cId="2101320872" sldId="301"/>
            <ac:cxnSpMk id="818" creationId="{00000000-0000-0000-0000-000000000000}"/>
          </ac:cxnSpMkLst>
        </pc:cxnChg>
        <pc:cxnChg chg="mod">
          <ac:chgData name="Chen, Yuetian" userId="e44933de-1b6f-461e-89f7-4f9263021b41" providerId="ADAL" clId="{844A9AAF-6FB8-4A59-B95C-B980FA517305}" dt="2023-04-23T08:23:00.924" v="372" actId="164"/>
          <ac:cxnSpMkLst>
            <pc:docMk/>
            <pc:sldMk cId="2101320872" sldId="301"/>
            <ac:cxnSpMk id="819" creationId="{00000000-0000-0000-0000-000000000000}"/>
          </ac:cxnSpMkLst>
        </pc:cxnChg>
        <pc:cxnChg chg="del mod">
          <ac:chgData name="Chen, Yuetian" userId="e44933de-1b6f-461e-89f7-4f9263021b41" providerId="ADAL" clId="{844A9AAF-6FB8-4A59-B95C-B980FA517305}" dt="2023-04-23T08:20:43.971" v="338" actId="478"/>
          <ac:cxnSpMkLst>
            <pc:docMk/>
            <pc:sldMk cId="2101320872" sldId="301"/>
            <ac:cxnSpMk id="820" creationId="{00000000-0000-0000-0000-000000000000}"/>
          </ac:cxnSpMkLst>
        </pc:cxnChg>
        <pc:cxnChg chg="del mod">
          <ac:chgData name="Chen, Yuetian" userId="e44933de-1b6f-461e-89f7-4f9263021b41" providerId="ADAL" clId="{844A9AAF-6FB8-4A59-B95C-B980FA517305}" dt="2023-04-23T08:20:51.091" v="341" actId="478"/>
          <ac:cxnSpMkLst>
            <pc:docMk/>
            <pc:sldMk cId="2101320872" sldId="301"/>
            <ac:cxnSpMk id="821" creationId="{00000000-0000-0000-0000-000000000000}"/>
          </ac:cxnSpMkLst>
        </pc:cxnChg>
      </pc:sldChg>
      <pc:sldChg chg="add ord">
        <pc:chgData name="Chen, Yuetian" userId="e44933de-1b6f-461e-89f7-4f9263021b41" providerId="ADAL" clId="{844A9AAF-6FB8-4A59-B95C-B980FA517305}" dt="2023-04-23T08:23:27.168" v="383"/>
        <pc:sldMkLst>
          <pc:docMk/>
          <pc:sldMk cId="74926228" sldId="302"/>
        </pc:sldMkLst>
      </pc:sldChg>
      <pc:sldChg chg="addSp delSp modSp add mod">
        <pc:chgData name="Chen, Yuetian" userId="e44933de-1b6f-461e-89f7-4f9263021b41" providerId="ADAL" clId="{844A9AAF-6FB8-4A59-B95C-B980FA517305}" dt="2023-04-23T10:38:07.890" v="1224"/>
        <pc:sldMkLst>
          <pc:docMk/>
          <pc:sldMk cId="526151489" sldId="303"/>
        </pc:sldMkLst>
        <pc:spChg chg="del">
          <ac:chgData name="Chen, Yuetian" userId="e44933de-1b6f-461e-89f7-4f9263021b41" providerId="ADAL" clId="{844A9AAF-6FB8-4A59-B95C-B980FA517305}" dt="2023-04-23T10:38:07.646" v="1223" actId="478"/>
          <ac:spMkLst>
            <pc:docMk/>
            <pc:sldMk cId="526151489" sldId="303"/>
            <ac:spMk id="2" creationId="{9803029F-4070-B7F3-0836-96BC1A7AC3CE}"/>
          </ac:spMkLst>
        </pc:spChg>
        <pc:spChg chg="del">
          <ac:chgData name="Chen, Yuetian" userId="e44933de-1b6f-461e-89f7-4f9263021b41" providerId="ADAL" clId="{844A9AAF-6FB8-4A59-B95C-B980FA517305}" dt="2023-04-23T10:38:07.646" v="1223" actId="478"/>
          <ac:spMkLst>
            <pc:docMk/>
            <pc:sldMk cId="526151489" sldId="303"/>
            <ac:spMk id="3" creationId="{7657B7F3-0C85-FE26-9FFB-F8377742559F}"/>
          </ac:spMkLst>
        </pc:spChg>
        <pc:spChg chg="del">
          <ac:chgData name="Chen, Yuetian" userId="e44933de-1b6f-461e-89f7-4f9263021b41" providerId="ADAL" clId="{844A9AAF-6FB8-4A59-B95C-B980FA517305}" dt="2023-04-23T10:38:07.646" v="1223" actId="478"/>
          <ac:spMkLst>
            <pc:docMk/>
            <pc:sldMk cId="526151489" sldId="303"/>
            <ac:spMk id="4" creationId="{3C5A9575-2EE7-2918-FAB2-EAF39BA210FC}"/>
          </ac:spMkLst>
        </pc:spChg>
        <pc:spChg chg="del">
          <ac:chgData name="Chen, Yuetian" userId="e44933de-1b6f-461e-89f7-4f9263021b41" providerId="ADAL" clId="{844A9AAF-6FB8-4A59-B95C-B980FA517305}" dt="2023-04-23T10:38:07.646" v="1223" actId="478"/>
          <ac:spMkLst>
            <pc:docMk/>
            <pc:sldMk cId="526151489" sldId="303"/>
            <ac:spMk id="5" creationId="{0EB75AC2-055A-DC68-D7E6-023A91A5E650}"/>
          </ac:spMkLst>
        </pc:spChg>
        <pc:spChg chg="del">
          <ac:chgData name="Chen, Yuetian" userId="e44933de-1b6f-461e-89f7-4f9263021b41" providerId="ADAL" clId="{844A9AAF-6FB8-4A59-B95C-B980FA517305}" dt="2023-04-23T10:38:07.646" v="1223" actId="478"/>
          <ac:spMkLst>
            <pc:docMk/>
            <pc:sldMk cId="526151489" sldId="303"/>
            <ac:spMk id="6" creationId="{5DA45C69-FF9D-61E5-538F-A71B4F78B518}"/>
          </ac:spMkLst>
        </pc:spChg>
        <pc:spChg chg="del">
          <ac:chgData name="Chen, Yuetian" userId="e44933de-1b6f-461e-89f7-4f9263021b41" providerId="ADAL" clId="{844A9AAF-6FB8-4A59-B95C-B980FA517305}" dt="2023-04-23T10:38:07.646" v="1223" actId="478"/>
          <ac:spMkLst>
            <pc:docMk/>
            <pc:sldMk cId="526151489" sldId="303"/>
            <ac:spMk id="7" creationId="{3EFBBF0A-0982-2333-0B35-C38142212180}"/>
          </ac:spMkLst>
        </pc:spChg>
        <pc:spChg chg="del">
          <ac:chgData name="Chen, Yuetian" userId="e44933de-1b6f-461e-89f7-4f9263021b41" providerId="ADAL" clId="{844A9AAF-6FB8-4A59-B95C-B980FA517305}" dt="2023-04-23T10:38:07.646" v="1223" actId="478"/>
          <ac:spMkLst>
            <pc:docMk/>
            <pc:sldMk cId="526151489" sldId="303"/>
            <ac:spMk id="8" creationId="{6CA6D378-D31E-8E41-5127-438212A54EBA}"/>
          </ac:spMkLst>
        </pc:spChg>
        <pc:spChg chg="del">
          <ac:chgData name="Chen, Yuetian" userId="e44933de-1b6f-461e-89f7-4f9263021b41" providerId="ADAL" clId="{844A9AAF-6FB8-4A59-B95C-B980FA517305}" dt="2023-04-23T10:38:07.646" v="1223" actId="478"/>
          <ac:spMkLst>
            <pc:docMk/>
            <pc:sldMk cId="526151489" sldId="303"/>
            <ac:spMk id="9" creationId="{F79B8C89-F9A7-5A0A-2963-F52D1F330C4F}"/>
          </ac:spMkLst>
        </pc:spChg>
        <pc:spChg chg="del">
          <ac:chgData name="Chen, Yuetian" userId="e44933de-1b6f-461e-89f7-4f9263021b41" providerId="ADAL" clId="{844A9AAF-6FB8-4A59-B95C-B980FA517305}" dt="2023-04-23T10:38:07.646" v="1223" actId="478"/>
          <ac:spMkLst>
            <pc:docMk/>
            <pc:sldMk cId="526151489" sldId="303"/>
            <ac:spMk id="10" creationId="{79C46473-3145-A880-F73D-594E6B2033DB}"/>
          </ac:spMkLst>
        </pc:spChg>
        <pc:spChg chg="del">
          <ac:chgData name="Chen, Yuetian" userId="e44933de-1b6f-461e-89f7-4f9263021b41" providerId="ADAL" clId="{844A9AAF-6FB8-4A59-B95C-B980FA517305}" dt="2023-04-23T10:38:07.646" v="1223" actId="478"/>
          <ac:spMkLst>
            <pc:docMk/>
            <pc:sldMk cId="526151489" sldId="303"/>
            <ac:spMk id="11" creationId="{F54FE075-B8BC-598C-B967-B7C488C660B2}"/>
          </ac:spMkLst>
        </pc:spChg>
        <pc:spChg chg="del">
          <ac:chgData name="Chen, Yuetian" userId="e44933de-1b6f-461e-89f7-4f9263021b41" providerId="ADAL" clId="{844A9AAF-6FB8-4A59-B95C-B980FA517305}" dt="2023-04-23T10:38:07.646" v="1223" actId="478"/>
          <ac:spMkLst>
            <pc:docMk/>
            <pc:sldMk cId="526151489" sldId="303"/>
            <ac:spMk id="12" creationId="{3B9608D3-8007-BEC6-74E6-D6332846ED24}"/>
          </ac:spMkLst>
        </pc:spChg>
        <pc:spChg chg="del">
          <ac:chgData name="Chen, Yuetian" userId="e44933de-1b6f-461e-89f7-4f9263021b41" providerId="ADAL" clId="{844A9AAF-6FB8-4A59-B95C-B980FA517305}" dt="2023-04-23T10:38:07.646" v="1223" actId="478"/>
          <ac:spMkLst>
            <pc:docMk/>
            <pc:sldMk cId="526151489" sldId="303"/>
            <ac:spMk id="13" creationId="{A91EE534-4D13-3620-B2C5-26517E81E324}"/>
          </ac:spMkLst>
        </pc:spChg>
        <pc:spChg chg="del">
          <ac:chgData name="Chen, Yuetian" userId="e44933de-1b6f-461e-89f7-4f9263021b41" providerId="ADAL" clId="{844A9AAF-6FB8-4A59-B95C-B980FA517305}" dt="2023-04-23T10:38:07.646" v="1223" actId="478"/>
          <ac:spMkLst>
            <pc:docMk/>
            <pc:sldMk cId="526151489" sldId="303"/>
            <ac:spMk id="14" creationId="{A16890F1-F045-583A-EE1E-FFF2CBA47598}"/>
          </ac:spMkLst>
        </pc:spChg>
        <pc:spChg chg="del">
          <ac:chgData name="Chen, Yuetian" userId="e44933de-1b6f-461e-89f7-4f9263021b41" providerId="ADAL" clId="{844A9AAF-6FB8-4A59-B95C-B980FA517305}" dt="2023-04-23T10:38:07.646" v="1223" actId="478"/>
          <ac:spMkLst>
            <pc:docMk/>
            <pc:sldMk cId="526151489" sldId="303"/>
            <ac:spMk id="15" creationId="{37C4B87E-23F1-5B35-DD7C-7C11CE584152}"/>
          </ac:spMkLst>
        </pc:spChg>
        <pc:spChg chg="del">
          <ac:chgData name="Chen, Yuetian" userId="e44933de-1b6f-461e-89f7-4f9263021b41" providerId="ADAL" clId="{844A9AAF-6FB8-4A59-B95C-B980FA517305}" dt="2023-04-23T10:38:07.646" v="1223" actId="478"/>
          <ac:spMkLst>
            <pc:docMk/>
            <pc:sldMk cId="526151489" sldId="303"/>
            <ac:spMk id="23" creationId="{534D511A-975C-F304-772C-87C0E149C7D3}"/>
          </ac:spMkLst>
        </pc:spChg>
        <pc:spChg chg="del">
          <ac:chgData name="Chen, Yuetian" userId="e44933de-1b6f-461e-89f7-4f9263021b41" providerId="ADAL" clId="{844A9AAF-6FB8-4A59-B95C-B980FA517305}" dt="2023-04-23T10:38:07.646" v="1223" actId="478"/>
          <ac:spMkLst>
            <pc:docMk/>
            <pc:sldMk cId="526151489" sldId="303"/>
            <ac:spMk id="41" creationId="{40B450BC-CCB4-D113-46E5-68FD20F16D18}"/>
          </ac:spMkLst>
        </pc:spChg>
        <pc:spChg chg="add mod">
          <ac:chgData name="Chen, Yuetian" userId="e44933de-1b6f-461e-89f7-4f9263021b41" providerId="ADAL" clId="{844A9AAF-6FB8-4A59-B95C-B980FA517305}" dt="2023-04-23T10:38:07.890" v="1224"/>
          <ac:spMkLst>
            <pc:docMk/>
            <pc:sldMk cId="526151489" sldId="303"/>
            <ac:spMk id="43" creationId="{C6A45339-F2B4-29D5-4994-C6605C1CECC6}"/>
          </ac:spMkLst>
        </pc:spChg>
        <pc:spChg chg="add mod">
          <ac:chgData name="Chen, Yuetian" userId="e44933de-1b6f-461e-89f7-4f9263021b41" providerId="ADAL" clId="{844A9AAF-6FB8-4A59-B95C-B980FA517305}" dt="2023-04-23T10:38:07.890" v="1224"/>
          <ac:spMkLst>
            <pc:docMk/>
            <pc:sldMk cId="526151489" sldId="303"/>
            <ac:spMk id="44" creationId="{9A73667F-E15A-4E03-6A81-68DAB2554B4B}"/>
          </ac:spMkLst>
        </pc:spChg>
        <pc:spChg chg="add mod">
          <ac:chgData name="Chen, Yuetian" userId="e44933de-1b6f-461e-89f7-4f9263021b41" providerId="ADAL" clId="{844A9AAF-6FB8-4A59-B95C-B980FA517305}" dt="2023-04-23T10:38:07.890" v="1224"/>
          <ac:spMkLst>
            <pc:docMk/>
            <pc:sldMk cId="526151489" sldId="303"/>
            <ac:spMk id="45" creationId="{7AA91CE6-90EA-EA79-25C8-147C84D1B5A5}"/>
          </ac:spMkLst>
        </pc:spChg>
        <pc:spChg chg="add mod">
          <ac:chgData name="Chen, Yuetian" userId="e44933de-1b6f-461e-89f7-4f9263021b41" providerId="ADAL" clId="{844A9AAF-6FB8-4A59-B95C-B980FA517305}" dt="2023-04-23T10:38:07.890" v="1224"/>
          <ac:spMkLst>
            <pc:docMk/>
            <pc:sldMk cId="526151489" sldId="303"/>
            <ac:spMk id="46" creationId="{5166DB4F-27D4-F814-15F8-D9BF0AE2E30D}"/>
          </ac:spMkLst>
        </pc:spChg>
        <pc:spChg chg="add mod">
          <ac:chgData name="Chen, Yuetian" userId="e44933de-1b6f-461e-89f7-4f9263021b41" providerId="ADAL" clId="{844A9AAF-6FB8-4A59-B95C-B980FA517305}" dt="2023-04-23T10:38:07.890" v="1224"/>
          <ac:spMkLst>
            <pc:docMk/>
            <pc:sldMk cId="526151489" sldId="303"/>
            <ac:spMk id="47" creationId="{629973EC-676A-526B-52D5-7AE345EF8AC7}"/>
          </ac:spMkLst>
        </pc:spChg>
        <pc:spChg chg="add mod">
          <ac:chgData name="Chen, Yuetian" userId="e44933de-1b6f-461e-89f7-4f9263021b41" providerId="ADAL" clId="{844A9AAF-6FB8-4A59-B95C-B980FA517305}" dt="2023-04-23T10:38:07.890" v="1224"/>
          <ac:spMkLst>
            <pc:docMk/>
            <pc:sldMk cId="526151489" sldId="303"/>
            <ac:spMk id="48" creationId="{83CCA2F4-F7D8-BD7D-7033-07A5D9732D3C}"/>
          </ac:spMkLst>
        </pc:spChg>
        <pc:spChg chg="add mod">
          <ac:chgData name="Chen, Yuetian" userId="e44933de-1b6f-461e-89f7-4f9263021b41" providerId="ADAL" clId="{844A9AAF-6FB8-4A59-B95C-B980FA517305}" dt="2023-04-23T10:38:07.890" v="1224"/>
          <ac:spMkLst>
            <pc:docMk/>
            <pc:sldMk cId="526151489" sldId="303"/>
            <ac:spMk id="49" creationId="{0C3F2994-A5FF-2F88-13F8-F2CE66C41195}"/>
          </ac:spMkLst>
        </pc:spChg>
        <pc:spChg chg="add mod">
          <ac:chgData name="Chen, Yuetian" userId="e44933de-1b6f-461e-89f7-4f9263021b41" providerId="ADAL" clId="{844A9AAF-6FB8-4A59-B95C-B980FA517305}" dt="2023-04-23T10:38:07.890" v="1224"/>
          <ac:spMkLst>
            <pc:docMk/>
            <pc:sldMk cId="526151489" sldId="303"/>
            <ac:spMk id="50" creationId="{004FED86-D8AD-FA63-5754-8A5BD28C0A9F}"/>
          </ac:spMkLst>
        </pc:spChg>
        <pc:spChg chg="add mod">
          <ac:chgData name="Chen, Yuetian" userId="e44933de-1b6f-461e-89f7-4f9263021b41" providerId="ADAL" clId="{844A9AAF-6FB8-4A59-B95C-B980FA517305}" dt="2023-04-23T10:38:07.890" v="1224"/>
          <ac:spMkLst>
            <pc:docMk/>
            <pc:sldMk cId="526151489" sldId="303"/>
            <ac:spMk id="51" creationId="{E0530F51-8775-B729-BFDE-DFF026D27AC3}"/>
          </ac:spMkLst>
        </pc:spChg>
        <pc:spChg chg="add mod">
          <ac:chgData name="Chen, Yuetian" userId="e44933de-1b6f-461e-89f7-4f9263021b41" providerId="ADAL" clId="{844A9AAF-6FB8-4A59-B95C-B980FA517305}" dt="2023-04-23T10:38:07.890" v="1224"/>
          <ac:spMkLst>
            <pc:docMk/>
            <pc:sldMk cId="526151489" sldId="303"/>
            <ac:spMk id="52" creationId="{2439C834-7250-DC66-9289-B58F6E9C0DF2}"/>
          </ac:spMkLst>
        </pc:spChg>
        <pc:spChg chg="add mod">
          <ac:chgData name="Chen, Yuetian" userId="e44933de-1b6f-461e-89f7-4f9263021b41" providerId="ADAL" clId="{844A9AAF-6FB8-4A59-B95C-B980FA517305}" dt="2023-04-23T10:38:07.890" v="1224"/>
          <ac:spMkLst>
            <pc:docMk/>
            <pc:sldMk cId="526151489" sldId="303"/>
            <ac:spMk id="53" creationId="{01EE07A1-8A9A-E6C5-2458-15CC5D80C90B}"/>
          </ac:spMkLst>
        </pc:spChg>
        <pc:spChg chg="add mod">
          <ac:chgData name="Chen, Yuetian" userId="e44933de-1b6f-461e-89f7-4f9263021b41" providerId="ADAL" clId="{844A9AAF-6FB8-4A59-B95C-B980FA517305}" dt="2023-04-23T10:38:07.890" v="1224"/>
          <ac:spMkLst>
            <pc:docMk/>
            <pc:sldMk cId="526151489" sldId="303"/>
            <ac:spMk id="54" creationId="{F42D9E8A-7562-1985-7F23-910ADA858C16}"/>
          </ac:spMkLst>
        </pc:spChg>
        <pc:spChg chg="add mod">
          <ac:chgData name="Chen, Yuetian" userId="e44933de-1b6f-461e-89f7-4f9263021b41" providerId="ADAL" clId="{844A9AAF-6FB8-4A59-B95C-B980FA517305}" dt="2023-04-23T10:38:07.890" v="1224"/>
          <ac:spMkLst>
            <pc:docMk/>
            <pc:sldMk cId="526151489" sldId="303"/>
            <ac:spMk id="55" creationId="{C1797DE2-48B5-4CB9-238E-3154D3722FD4}"/>
          </ac:spMkLst>
        </pc:spChg>
        <pc:spChg chg="add mod">
          <ac:chgData name="Chen, Yuetian" userId="e44933de-1b6f-461e-89f7-4f9263021b41" providerId="ADAL" clId="{844A9AAF-6FB8-4A59-B95C-B980FA517305}" dt="2023-04-23T10:38:07.890" v="1224"/>
          <ac:spMkLst>
            <pc:docMk/>
            <pc:sldMk cId="526151489" sldId="303"/>
            <ac:spMk id="56" creationId="{555C48F0-CB46-B612-099C-E94BF86921F4}"/>
          </ac:spMkLst>
        </pc:spChg>
        <pc:spChg chg="add mod">
          <ac:chgData name="Chen, Yuetian" userId="e44933de-1b6f-461e-89f7-4f9263021b41" providerId="ADAL" clId="{844A9AAF-6FB8-4A59-B95C-B980FA517305}" dt="2023-04-23T10:38:07.890" v="1224"/>
          <ac:spMkLst>
            <pc:docMk/>
            <pc:sldMk cId="526151489" sldId="303"/>
            <ac:spMk id="768" creationId="{7E5B0FA8-3BA8-7809-6339-D5DE06730582}"/>
          </ac:spMkLst>
        </pc:spChg>
        <pc:spChg chg="mod">
          <ac:chgData name="Chen, Yuetian" userId="e44933de-1b6f-461e-89f7-4f9263021b41" providerId="ADAL" clId="{844A9AAF-6FB8-4A59-B95C-B980FA517305}" dt="2023-04-23T10:38:07.890" v="1224"/>
          <ac:spMkLst>
            <pc:docMk/>
            <pc:sldMk cId="526151489" sldId="303"/>
            <ac:spMk id="770" creationId="{31EAF01D-5AB2-5722-50BF-55C08BCAF75E}"/>
          </ac:spMkLst>
        </pc:spChg>
        <pc:spChg chg="mod">
          <ac:chgData name="Chen, Yuetian" userId="e44933de-1b6f-461e-89f7-4f9263021b41" providerId="ADAL" clId="{844A9AAF-6FB8-4A59-B95C-B980FA517305}" dt="2023-04-23T10:38:07.890" v="1224"/>
          <ac:spMkLst>
            <pc:docMk/>
            <pc:sldMk cId="526151489" sldId="303"/>
            <ac:spMk id="771" creationId="{7AAB613E-A1EB-F711-16DA-B1EB6D0EA905}"/>
          </ac:spMkLst>
        </pc:spChg>
        <pc:spChg chg="mod">
          <ac:chgData name="Chen, Yuetian" userId="e44933de-1b6f-461e-89f7-4f9263021b41" providerId="ADAL" clId="{844A9AAF-6FB8-4A59-B95C-B980FA517305}" dt="2023-04-23T10:38:07.890" v="1224"/>
          <ac:spMkLst>
            <pc:docMk/>
            <pc:sldMk cId="526151489" sldId="303"/>
            <ac:spMk id="772" creationId="{FF1700D1-768B-2A82-8E0A-4A0E60C75A6D}"/>
          </ac:spMkLst>
        </pc:spChg>
        <pc:spChg chg="mod">
          <ac:chgData name="Chen, Yuetian" userId="e44933de-1b6f-461e-89f7-4f9263021b41" providerId="ADAL" clId="{844A9AAF-6FB8-4A59-B95C-B980FA517305}" dt="2023-04-23T10:38:07.890" v="1224"/>
          <ac:spMkLst>
            <pc:docMk/>
            <pc:sldMk cId="526151489" sldId="303"/>
            <ac:spMk id="773" creationId="{0F854E58-516B-4BF4-6E7C-846F73A6FCE3}"/>
          </ac:spMkLst>
        </pc:spChg>
        <pc:spChg chg="mod">
          <ac:chgData name="Chen, Yuetian" userId="e44933de-1b6f-461e-89f7-4f9263021b41" providerId="ADAL" clId="{844A9AAF-6FB8-4A59-B95C-B980FA517305}" dt="2023-04-23T10:38:07.890" v="1224"/>
          <ac:spMkLst>
            <pc:docMk/>
            <pc:sldMk cId="526151489" sldId="303"/>
            <ac:spMk id="774" creationId="{F31EBC23-7BEE-2295-FE79-DAB5C16DA9F8}"/>
          </ac:spMkLst>
        </pc:spChg>
        <pc:spChg chg="mod">
          <ac:chgData name="Chen, Yuetian" userId="e44933de-1b6f-461e-89f7-4f9263021b41" providerId="ADAL" clId="{844A9AAF-6FB8-4A59-B95C-B980FA517305}" dt="2023-04-23T10:38:07.890" v="1224"/>
          <ac:spMkLst>
            <pc:docMk/>
            <pc:sldMk cId="526151489" sldId="303"/>
            <ac:spMk id="775" creationId="{227AA553-FD49-2636-356E-0BAB955B4BCF}"/>
          </ac:spMkLst>
        </pc:spChg>
        <pc:spChg chg="mod">
          <ac:chgData name="Chen, Yuetian" userId="e44933de-1b6f-461e-89f7-4f9263021b41" providerId="ADAL" clId="{844A9AAF-6FB8-4A59-B95C-B980FA517305}" dt="2023-04-23T10:38:07.890" v="1224"/>
          <ac:spMkLst>
            <pc:docMk/>
            <pc:sldMk cId="526151489" sldId="303"/>
            <ac:spMk id="776" creationId="{76F001B9-A1FF-146E-DD87-5BC68AE02C7F}"/>
          </ac:spMkLst>
        </pc:spChg>
        <pc:spChg chg="mod">
          <ac:chgData name="Chen, Yuetian" userId="e44933de-1b6f-461e-89f7-4f9263021b41" providerId="ADAL" clId="{844A9AAF-6FB8-4A59-B95C-B980FA517305}" dt="2023-04-23T10:38:07.890" v="1224"/>
          <ac:spMkLst>
            <pc:docMk/>
            <pc:sldMk cId="526151489" sldId="303"/>
            <ac:spMk id="777" creationId="{AADC3C2A-77AE-D05C-E109-036C8EE23438}"/>
          </ac:spMkLst>
        </pc:spChg>
        <pc:spChg chg="mod">
          <ac:chgData name="Chen, Yuetian" userId="e44933de-1b6f-461e-89f7-4f9263021b41" providerId="ADAL" clId="{844A9AAF-6FB8-4A59-B95C-B980FA517305}" dt="2023-04-23T10:38:07.890" v="1224"/>
          <ac:spMkLst>
            <pc:docMk/>
            <pc:sldMk cId="526151489" sldId="303"/>
            <ac:spMk id="778" creationId="{C128BA7D-CDA5-7C4F-0DCC-BD09008E7AA3}"/>
          </ac:spMkLst>
        </pc:spChg>
        <pc:spChg chg="mod">
          <ac:chgData name="Chen, Yuetian" userId="e44933de-1b6f-461e-89f7-4f9263021b41" providerId="ADAL" clId="{844A9AAF-6FB8-4A59-B95C-B980FA517305}" dt="2023-04-23T10:38:07.890" v="1224"/>
          <ac:spMkLst>
            <pc:docMk/>
            <pc:sldMk cId="526151489" sldId="303"/>
            <ac:spMk id="779" creationId="{A6C48BDE-53E6-982D-7E8A-FE0C6F33E74F}"/>
          </ac:spMkLst>
        </pc:spChg>
        <pc:spChg chg="mod">
          <ac:chgData name="Chen, Yuetian" userId="e44933de-1b6f-461e-89f7-4f9263021b41" providerId="ADAL" clId="{844A9AAF-6FB8-4A59-B95C-B980FA517305}" dt="2023-04-23T10:38:07.890" v="1224"/>
          <ac:spMkLst>
            <pc:docMk/>
            <pc:sldMk cId="526151489" sldId="303"/>
            <ac:spMk id="780" creationId="{5C78B9C8-A67F-B413-D1FD-466E38C7AD84}"/>
          </ac:spMkLst>
        </pc:spChg>
        <pc:spChg chg="mod">
          <ac:chgData name="Chen, Yuetian" userId="e44933de-1b6f-461e-89f7-4f9263021b41" providerId="ADAL" clId="{844A9AAF-6FB8-4A59-B95C-B980FA517305}" dt="2023-04-23T10:38:07.890" v="1224"/>
          <ac:spMkLst>
            <pc:docMk/>
            <pc:sldMk cId="526151489" sldId="303"/>
            <ac:spMk id="781" creationId="{217B0609-D982-1A4A-9A80-657D0309150A}"/>
          </ac:spMkLst>
        </pc:spChg>
        <pc:spChg chg="mod">
          <ac:chgData name="Chen, Yuetian" userId="e44933de-1b6f-461e-89f7-4f9263021b41" providerId="ADAL" clId="{844A9AAF-6FB8-4A59-B95C-B980FA517305}" dt="2023-04-23T10:38:07.890" v="1224"/>
          <ac:spMkLst>
            <pc:docMk/>
            <pc:sldMk cId="526151489" sldId="303"/>
            <ac:spMk id="782" creationId="{F2EDC2A2-B3D4-42D6-E7C2-B277BC05A9D5}"/>
          </ac:spMkLst>
        </pc:spChg>
        <pc:spChg chg="mod">
          <ac:chgData name="Chen, Yuetian" userId="e44933de-1b6f-461e-89f7-4f9263021b41" providerId="ADAL" clId="{844A9AAF-6FB8-4A59-B95C-B980FA517305}" dt="2023-04-23T10:38:07.890" v="1224"/>
          <ac:spMkLst>
            <pc:docMk/>
            <pc:sldMk cId="526151489" sldId="303"/>
            <ac:spMk id="783" creationId="{62320103-374B-663D-F367-59BC661BC50E}"/>
          </ac:spMkLst>
        </pc:spChg>
        <pc:spChg chg="mod">
          <ac:chgData name="Chen, Yuetian" userId="e44933de-1b6f-461e-89f7-4f9263021b41" providerId="ADAL" clId="{844A9AAF-6FB8-4A59-B95C-B980FA517305}" dt="2023-04-23T10:38:07.890" v="1224"/>
          <ac:spMkLst>
            <pc:docMk/>
            <pc:sldMk cId="526151489" sldId="303"/>
            <ac:spMk id="784" creationId="{2625EBBB-FCD9-5F5C-B285-BB6ED26C539D}"/>
          </ac:spMkLst>
        </pc:spChg>
        <pc:spChg chg="mod">
          <ac:chgData name="Chen, Yuetian" userId="e44933de-1b6f-461e-89f7-4f9263021b41" providerId="ADAL" clId="{844A9AAF-6FB8-4A59-B95C-B980FA517305}" dt="2023-04-23T10:38:07.890" v="1224"/>
          <ac:spMkLst>
            <pc:docMk/>
            <pc:sldMk cId="526151489" sldId="303"/>
            <ac:spMk id="785" creationId="{AECC7793-EB3F-8864-AAEA-4400024BAB14}"/>
          </ac:spMkLst>
        </pc:spChg>
        <pc:spChg chg="add mod">
          <ac:chgData name="Chen, Yuetian" userId="e44933de-1b6f-461e-89f7-4f9263021b41" providerId="ADAL" clId="{844A9AAF-6FB8-4A59-B95C-B980FA517305}" dt="2023-04-23T10:38:07.890" v="1224"/>
          <ac:spMkLst>
            <pc:docMk/>
            <pc:sldMk cId="526151489" sldId="303"/>
            <ac:spMk id="786" creationId="{CCE44D36-0090-1738-540B-5C7A077E3593}"/>
          </ac:spMkLst>
        </pc:spChg>
        <pc:spChg chg="mod">
          <ac:chgData name="Chen, Yuetian" userId="e44933de-1b6f-461e-89f7-4f9263021b41" providerId="ADAL" clId="{844A9AAF-6FB8-4A59-B95C-B980FA517305}" dt="2023-04-23T08:48:46.741" v="470" actId="20577"/>
          <ac:spMkLst>
            <pc:docMk/>
            <pc:sldMk cId="526151489" sldId="303"/>
            <ac:spMk id="828" creationId="{00000000-0000-0000-0000-000000000000}"/>
          </ac:spMkLst>
        </pc:spChg>
        <pc:spChg chg="mod">
          <ac:chgData name="Chen, Yuetian" userId="e44933de-1b6f-461e-89f7-4f9263021b41" providerId="ADAL" clId="{844A9AAF-6FB8-4A59-B95C-B980FA517305}" dt="2023-04-23T08:48:51.971" v="474" actId="20577"/>
          <ac:spMkLst>
            <pc:docMk/>
            <pc:sldMk cId="526151489" sldId="303"/>
            <ac:spMk id="830" creationId="{00000000-0000-0000-0000-000000000000}"/>
          </ac:spMkLst>
        </pc:spChg>
        <pc:grpChg chg="del">
          <ac:chgData name="Chen, Yuetian" userId="e44933de-1b6f-461e-89f7-4f9263021b41" providerId="ADAL" clId="{844A9AAF-6FB8-4A59-B95C-B980FA517305}" dt="2023-04-23T10:38:07.646" v="1223" actId="478"/>
          <ac:grpSpMkLst>
            <pc:docMk/>
            <pc:sldMk cId="526151489" sldId="303"/>
            <ac:grpSpMk id="24" creationId="{26991B90-57DE-20A4-295C-18E6AFC89082}"/>
          </ac:grpSpMkLst>
        </pc:grpChg>
        <pc:grpChg chg="add mod">
          <ac:chgData name="Chen, Yuetian" userId="e44933de-1b6f-461e-89f7-4f9263021b41" providerId="ADAL" clId="{844A9AAF-6FB8-4A59-B95C-B980FA517305}" dt="2023-04-23T10:38:07.890" v="1224"/>
          <ac:grpSpMkLst>
            <pc:docMk/>
            <pc:sldMk cId="526151489" sldId="303"/>
            <ac:grpSpMk id="769" creationId="{A486035D-24B8-69D3-EE92-CA6D1477D08B}"/>
          </ac:grpSpMkLst>
        </pc:grpChg>
        <pc:cxnChg chg="del">
          <ac:chgData name="Chen, Yuetian" userId="e44933de-1b6f-461e-89f7-4f9263021b41" providerId="ADAL" clId="{844A9AAF-6FB8-4A59-B95C-B980FA517305}" dt="2023-04-23T10:38:07.646" v="1223" actId="478"/>
          <ac:cxnSpMkLst>
            <pc:docMk/>
            <pc:sldMk cId="526151489" sldId="303"/>
            <ac:cxnSpMk id="16" creationId="{1235FC3D-232E-2EFC-F3D5-B5B5076F804E}"/>
          </ac:cxnSpMkLst>
        </pc:cxnChg>
        <pc:cxnChg chg="del">
          <ac:chgData name="Chen, Yuetian" userId="e44933de-1b6f-461e-89f7-4f9263021b41" providerId="ADAL" clId="{844A9AAF-6FB8-4A59-B95C-B980FA517305}" dt="2023-04-23T10:38:07.646" v="1223" actId="478"/>
          <ac:cxnSpMkLst>
            <pc:docMk/>
            <pc:sldMk cId="526151489" sldId="303"/>
            <ac:cxnSpMk id="17" creationId="{930AE54B-BE93-EA1B-10F8-8FACA6072808}"/>
          </ac:cxnSpMkLst>
        </pc:cxnChg>
        <pc:cxnChg chg="del">
          <ac:chgData name="Chen, Yuetian" userId="e44933de-1b6f-461e-89f7-4f9263021b41" providerId="ADAL" clId="{844A9AAF-6FB8-4A59-B95C-B980FA517305}" dt="2023-04-23T10:38:07.646" v="1223" actId="478"/>
          <ac:cxnSpMkLst>
            <pc:docMk/>
            <pc:sldMk cId="526151489" sldId="303"/>
            <ac:cxnSpMk id="18" creationId="{575EE0B5-3657-27B9-B493-AC348C8EC7A6}"/>
          </ac:cxnSpMkLst>
        </pc:cxnChg>
        <pc:cxnChg chg="del">
          <ac:chgData name="Chen, Yuetian" userId="e44933de-1b6f-461e-89f7-4f9263021b41" providerId="ADAL" clId="{844A9AAF-6FB8-4A59-B95C-B980FA517305}" dt="2023-04-23T10:38:07.646" v="1223" actId="478"/>
          <ac:cxnSpMkLst>
            <pc:docMk/>
            <pc:sldMk cId="526151489" sldId="303"/>
            <ac:cxnSpMk id="19" creationId="{36292C88-DAD3-5668-F2E4-0E5AD8C12294}"/>
          </ac:cxnSpMkLst>
        </pc:cxnChg>
        <pc:cxnChg chg="del mod">
          <ac:chgData name="Chen, Yuetian" userId="e44933de-1b6f-461e-89f7-4f9263021b41" providerId="ADAL" clId="{844A9AAF-6FB8-4A59-B95C-B980FA517305}" dt="2023-04-23T10:38:07.646" v="1223" actId="478"/>
          <ac:cxnSpMkLst>
            <pc:docMk/>
            <pc:sldMk cId="526151489" sldId="303"/>
            <ac:cxnSpMk id="20" creationId="{5DD03051-83D5-F086-8C23-26C4E3FFBCC0}"/>
          </ac:cxnSpMkLst>
        </pc:cxnChg>
        <pc:cxnChg chg="del mod">
          <ac:chgData name="Chen, Yuetian" userId="e44933de-1b6f-461e-89f7-4f9263021b41" providerId="ADAL" clId="{844A9AAF-6FB8-4A59-B95C-B980FA517305}" dt="2023-04-23T10:38:07.646" v="1223" actId="478"/>
          <ac:cxnSpMkLst>
            <pc:docMk/>
            <pc:sldMk cId="526151489" sldId="303"/>
            <ac:cxnSpMk id="21" creationId="{5B2359E1-5C7D-E0F1-4501-0FFC8E764ED1}"/>
          </ac:cxnSpMkLst>
        </pc:cxnChg>
        <pc:cxnChg chg="del mod">
          <ac:chgData name="Chen, Yuetian" userId="e44933de-1b6f-461e-89f7-4f9263021b41" providerId="ADAL" clId="{844A9AAF-6FB8-4A59-B95C-B980FA517305}" dt="2023-04-23T10:38:07.646" v="1223" actId="478"/>
          <ac:cxnSpMkLst>
            <pc:docMk/>
            <pc:sldMk cId="526151489" sldId="303"/>
            <ac:cxnSpMk id="22" creationId="{A6EDD922-6981-5B67-43AB-0BCA2B5293A0}"/>
          </ac:cxnSpMkLst>
        </pc:cxnChg>
        <pc:cxnChg chg="del mod">
          <ac:chgData name="Chen, Yuetian" userId="e44933de-1b6f-461e-89f7-4f9263021b41" providerId="ADAL" clId="{844A9AAF-6FB8-4A59-B95C-B980FA517305}" dt="2023-04-23T10:38:07.646" v="1223" actId="478"/>
          <ac:cxnSpMkLst>
            <pc:docMk/>
            <pc:sldMk cId="526151489" sldId="303"/>
            <ac:cxnSpMk id="42" creationId="{12C90A53-D811-A225-1AF8-9796EF08D83F}"/>
          </ac:cxnSpMkLst>
        </pc:cxnChg>
        <pc:cxnChg chg="add mod">
          <ac:chgData name="Chen, Yuetian" userId="e44933de-1b6f-461e-89f7-4f9263021b41" providerId="ADAL" clId="{844A9AAF-6FB8-4A59-B95C-B980FA517305}" dt="2023-04-23T10:38:07.890" v="1224"/>
          <ac:cxnSpMkLst>
            <pc:docMk/>
            <pc:sldMk cId="526151489" sldId="303"/>
            <ac:cxnSpMk id="57" creationId="{B7CC4A5C-3636-26A9-7AD9-0BE700DD9752}"/>
          </ac:cxnSpMkLst>
        </pc:cxnChg>
        <pc:cxnChg chg="add mod">
          <ac:chgData name="Chen, Yuetian" userId="e44933de-1b6f-461e-89f7-4f9263021b41" providerId="ADAL" clId="{844A9AAF-6FB8-4A59-B95C-B980FA517305}" dt="2023-04-23T10:38:07.890" v="1224"/>
          <ac:cxnSpMkLst>
            <pc:docMk/>
            <pc:sldMk cId="526151489" sldId="303"/>
            <ac:cxnSpMk id="58" creationId="{9649ED05-C9D3-950C-0A38-9723B41B5941}"/>
          </ac:cxnSpMkLst>
        </pc:cxnChg>
        <pc:cxnChg chg="add mod">
          <ac:chgData name="Chen, Yuetian" userId="e44933de-1b6f-461e-89f7-4f9263021b41" providerId="ADAL" clId="{844A9AAF-6FB8-4A59-B95C-B980FA517305}" dt="2023-04-23T10:38:07.890" v="1224"/>
          <ac:cxnSpMkLst>
            <pc:docMk/>
            <pc:sldMk cId="526151489" sldId="303"/>
            <ac:cxnSpMk id="59" creationId="{1842351A-E133-20FE-49FD-3B3714A7B226}"/>
          </ac:cxnSpMkLst>
        </pc:cxnChg>
        <pc:cxnChg chg="add mod">
          <ac:chgData name="Chen, Yuetian" userId="e44933de-1b6f-461e-89f7-4f9263021b41" providerId="ADAL" clId="{844A9AAF-6FB8-4A59-B95C-B980FA517305}" dt="2023-04-23T10:38:07.890" v="1224"/>
          <ac:cxnSpMkLst>
            <pc:docMk/>
            <pc:sldMk cId="526151489" sldId="303"/>
            <ac:cxnSpMk id="60" creationId="{23A87B7F-DC26-45BF-6553-A75112D07A2A}"/>
          </ac:cxnSpMkLst>
        </pc:cxnChg>
        <pc:cxnChg chg="add mod">
          <ac:chgData name="Chen, Yuetian" userId="e44933de-1b6f-461e-89f7-4f9263021b41" providerId="ADAL" clId="{844A9AAF-6FB8-4A59-B95C-B980FA517305}" dt="2023-04-23T10:38:07.890" v="1224"/>
          <ac:cxnSpMkLst>
            <pc:docMk/>
            <pc:sldMk cId="526151489" sldId="303"/>
            <ac:cxnSpMk id="61" creationId="{CAD7861A-0AAD-E8D5-C8EA-859C8E6D5308}"/>
          </ac:cxnSpMkLst>
        </pc:cxnChg>
        <pc:cxnChg chg="add mod">
          <ac:chgData name="Chen, Yuetian" userId="e44933de-1b6f-461e-89f7-4f9263021b41" providerId="ADAL" clId="{844A9AAF-6FB8-4A59-B95C-B980FA517305}" dt="2023-04-23T10:38:07.890" v="1224"/>
          <ac:cxnSpMkLst>
            <pc:docMk/>
            <pc:sldMk cId="526151489" sldId="303"/>
            <ac:cxnSpMk id="62" creationId="{CB80B2CC-A5E7-7CD6-7110-08E539AB1534}"/>
          </ac:cxnSpMkLst>
        </pc:cxnChg>
        <pc:cxnChg chg="add mod">
          <ac:chgData name="Chen, Yuetian" userId="e44933de-1b6f-461e-89f7-4f9263021b41" providerId="ADAL" clId="{844A9AAF-6FB8-4A59-B95C-B980FA517305}" dt="2023-04-23T10:38:07.890" v="1224"/>
          <ac:cxnSpMkLst>
            <pc:docMk/>
            <pc:sldMk cId="526151489" sldId="303"/>
            <ac:cxnSpMk id="63" creationId="{0901BA3C-714A-5A12-D8E5-9DF32747E3D7}"/>
          </ac:cxnSpMkLst>
        </pc:cxnChg>
        <pc:cxnChg chg="add mod">
          <ac:chgData name="Chen, Yuetian" userId="e44933de-1b6f-461e-89f7-4f9263021b41" providerId="ADAL" clId="{844A9AAF-6FB8-4A59-B95C-B980FA517305}" dt="2023-04-23T10:38:07.890" v="1224"/>
          <ac:cxnSpMkLst>
            <pc:docMk/>
            <pc:sldMk cId="526151489" sldId="303"/>
            <ac:cxnSpMk id="787" creationId="{101C3EA7-383C-D06D-93C6-B7855A703194}"/>
          </ac:cxnSpMkLst>
        </pc:cxnChg>
        <pc:cxnChg chg="add mod">
          <ac:chgData name="Chen, Yuetian" userId="e44933de-1b6f-461e-89f7-4f9263021b41" providerId="ADAL" clId="{844A9AAF-6FB8-4A59-B95C-B980FA517305}" dt="2023-04-23T10:38:07.890" v="1224"/>
          <ac:cxnSpMkLst>
            <pc:docMk/>
            <pc:sldMk cId="526151489" sldId="303"/>
            <ac:cxnSpMk id="788" creationId="{47057754-7952-2CF6-2B8E-D7D8A9271F02}"/>
          </ac:cxnSpMkLst>
        </pc:cxnChg>
      </pc:sldChg>
      <pc:sldChg chg="addSp delSp modSp add mod">
        <pc:chgData name="Chen, Yuetian" userId="e44933de-1b6f-461e-89f7-4f9263021b41" providerId="ADAL" clId="{844A9AAF-6FB8-4A59-B95C-B980FA517305}" dt="2023-04-23T11:00:40.437" v="1759" actId="20577"/>
        <pc:sldMkLst>
          <pc:docMk/>
          <pc:sldMk cId="4245307501" sldId="304"/>
        </pc:sldMkLst>
        <pc:spChg chg="del">
          <ac:chgData name="Chen, Yuetian" userId="e44933de-1b6f-461e-89f7-4f9263021b41" providerId="ADAL" clId="{844A9AAF-6FB8-4A59-B95C-B980FA517305}" dt="2023-04-23T09:07:53.691" v="573" actId="478"/>
          <ac:spMkLst>
            <pc:docMk/>
            <pc:sldMk cId="4245307501" sldId="304"/>
            <ac:spMk id="2" creationId="{9803029F-4070-B7F3-0836-96BC1A7AC3CE}"/>
          </ac:spMkLst>
        </pc:spChg>
        <pc:spChg chg="del">
          <ac:chgData name="Chen, Yuetian" userId="e44933de-1b6f-461e-89f7-4f9263021b41" providerId="ADAL" clId="{844A9AAF-6FB8-4A59-B95C-B980FA517305}" dt="2023-04-23T09:07:53.691" v="573" actId="478"/>
          <ac:spMkLst>
            <pc:docMk/>
            <pc:sldMk cId="4245307501" sldId="304"/>
            <ac:spMk id="3" creationId="{7657B7F3-0C85-FE26-9FFB-F8377742559F}"/>
          </ac:spMkLst>
        </pc:spChg>
        <pc:spChg chg="del">
          <ac:chgData name="Chen, Yuetian" userId="e44933de-1b6f-461e-89f7-4f9263021b41" providerId="ADAL" clId="{844A9AAF-6FB8-4A59-B95C-B980FA517305}" dt="2023-04-23T09:07:53.691" v="573" actId="478"/>
          <ac:spMkLst>
            <pc:docMk/>
            <pc:sldMk cId="4245307501" sldId="304"/>
            <ac:spMk id="4" creationId="{3C5A9575-2EE7-2918-FAB2-EAF39BA210FC}"/>
          </ac:spMkLst>
        </pc:spChg>
        <pc:spChg chg="del">
          <ac:chgData name="Chen, Yuetian" userId="e44933de-1b6f-461e-89f7-4f9263021b41" providerId="ADAL" clId="{844A9AAF-6FB8-4A59-B95C-B980FA517305}" dt="2023-04-23T09:07:53.691" v="573" actId="478"/>
          <ac:spMkLst>
            <pc:docMk/>
            <pc:sldMk cId="4245307501" sldId="304"/>
            <ac:spMk id="5" creationId="{0EB75AC2-055A-DC68-D7E6-023A91A5E650}"/>
          </ac:spMkLst>
        </pc:spChg>
        <pc:spChg chg="del">
          <ac:chgData name="Chen, Yuetian" userId="e44933de-1b6f-461e-89f7-4f9263021b41" providerId="ADAL" clId="{844A9AAF-6FB8-4A59-B95C-B980FA517305}" dt="2023-04-23T09:07:53.691" v="573" actId="478"/>
          <ac:spMkLst>
            <pc:docMk/>
            <pc:sldMk cId="4245307501" sldId="304"/>
            <ac:spMk id="6" creationId="{5DA45C69-FF9D-61E5-538F-A71B4F78B518}"/>
          </ac:spMkLst>
        </pc:spChg>
        <pc:spChg chg="del">
          <ac:chgData name="Chen, Yuetian" userId="e44933de-1b6f-461e-89f7-4f9263021b41" providerId="ADAL" clId="{844A9AAF-6FB8-4A59-B95C-B980FA517305}" dt="2023-04-23T09:07:53.691" v="573" actId="478"/>
          <ac:spMkLst>
            <pc:docMk/>
            <pc:sldMk cId="4245307501" sldId="304"/>
            <ac:spMk id="7" creationId="{3EFBBF0A-0982-2333-0B35-C38142212180}"/>
          </ac:spMkLst>
        </pc:spChg>
        <pc:spChg chg="del">
          <ac:chgData name="Chen, Yuetian" userId="e44933de-1b6f-461e-89f7-4f9263021b41" providerId="ADAL" clId="{844A9AAF-6FB8-4A59-B95C-B980FA517305}" dt="2023-04-23T09:07:53.691" v="573" actId="478"/>
          <ac:spMkLst>
            <pc:docMk/>
            <pc:sldMk cId="4245307501" sldId="304"/>
            <ac:spMk id="8" creationId="{6CA6D378-D31E-8E41-5127-438212A54EBA}"/>
          </ac:spMkLst>
        </pc:spChg>
        <pc:spChg chg="del">
          <ac:chgData name="Chen, Yuetian" userId="e44933de-1b6f-461e-89f7-4f9263021b41" providerId="ADAL" clId="{844A9AAF-6FB8-4A59-B95C-B980FA517305}" dt="2023-04-23T09:07:53.691" v="573" actId="478"/>
          <ac:spMkLst>
            <pc:docMk/>
            <pc:sldMk cId="4245307501" sldId="304"/>
            <ac:spMk id="9" creationId="{F79B8C89-F9A7-5A0A-2963-F52D1F330C4F}"/>
          </ac:spMkLst>
        </pc:spChg>
        <pc:spChg chg="del">
          <ac:chgData name="Chen, Yuetian" userId="e44933de-1b6f-461e-89f7-4f9263021b41" providerId="ADAL" clId="{844A9AAF-6FB8-4A59-B95C-B980FA517305}" dt="2023-04-23T09:07:53.691" v="573" actId="478"/>
          <ac:spMkLst>
            <pc:docMk/>
            <pc:sldMk cId="4245307501" sldId="304"/>
            <ac:spMk id="10" creationId="{79C46473-3145-A880-F73D-594E6B2033DB}"/>
          </ac:spMkLst>
        </pc:spChg>
        <pc:spChg chg="del">
          <ac:chgData name="Chen, Yuetian" userId="e44933de-1b6f-461e-89f7-4f9263021b41" providerId="ADAL" clId="{844A9AAF-6FB8-4A59-B95C-B980FA517305}" dt="2023-04-23T09:07:53.691" v="573" actId="478"/>
          <ac:spMkLst>
            <pc:docMk/>
            <pc:sldMk cId="4245307501" sldId="304"/>
            <ac:spMk id="11" creationId="{F54FE075-B8BC-598C-B967-B7C488C660B2}"/>
          </ac:spMkLst>
        </pc:spChg>
        <pc:spChg chg="del">
          <ac:chgData name="Chen, Yuetian" userId="e44933de-1b6f-461e-89f7-4f9263021b41" providerId="ADAL" clId="{844A9AAF-6FB8-4A59-B95C-B980FA517305}" dt="2023-04-23T09:07:53.691" v="573" actId="478"/>
          <ac:spMkLst>
            <pc:docMk/>
            <pc:sldMk cId="4245307501" sldId="304"/>
            <ac:spMk id="12" creationId="{3B9608D3-8007-BEC6-74E6-D6332846ED24}"/>
          </ac:spMkLst>
        </pc:spChg>
        <pc:spChg chg="del">
          <ac:chgData name="Chen, Yuetian" userId="e44933de-1b6f-461e-89f7-4f9263021b41" providerId="ADAL" clId="{844A9AAF-6FB8-4A59-B95C-B980FA517305}" dt="2023-04-23T09:07:53.691" v="573" actId="478"/>
          <ac:spMkLst>
            <pc:docMk/>
            <pc:sldMk cId="4245307501" sldId="304"/>
            <ac:spMk id="13" creationId="{A91EE534-4D13-3620-B2C5-26517E81E324}"/>
          </ac:spMkLst>
        </pc:spChg>
        <pc:spChg chg="del">
          <ac:chgData name="Chen, Yuetian" userId="e44933de-1b6f-461e-89f7-4f9263021b41" providerId="ADAL" clId="{844A9AAF-6FB8-4A59-B95C-B980FA517305}" dt="2023-04-23T09:07:53.691" v="573" actId="478"/>
          <ac:spMkLst>
            <pc:docMk/>
            <pc:sldMk cId="4245307501" sldId="304"/>
            <ac:spMk id="14" creationId="{A16890F1-F045-583A-EE1E-FFF2CBA47598}"/>
          </ac:spMkLst>
        </pc:spChg>
        <pc:spChg chg="del">
          <ac:chgData name="Chen, Yuetian" userId="e44933de-1b6f-461e-89f7-4f9263021b41" providerId="ADAL" clId="{844A9AAF-6FB8-4A59-B95C-B980FA517305}" dt="2023-04-23T09:07:53.691" v="573" actId="478"/>
          <ac:spMkLst>
            <pc:docMk/>
            <pc:sldMk cId="4245307501" sldId="304"/>
            <ac:spMk id="15" creationId="{37C4B87E-23F1-5B35-DD7C-7C11CE584152}"/>
          </ac:spMkLst>
        </pc:spChg>
        <pc:spChg chg="del">
          <ac:chgData name="Chen, Yuetian" userId="e44933de-1b6f-461e-89f7-4f9263021b41" providerId="ADAL" clId="{844A9AAF-6FB8-4A59-B95C-B980FA517305}" dt="2023-04-23T09:07:53.691" v="573" actId="478"/>
          <ac:spMkLst>
            <pc:docMk/>
            <pc:sldMk cId="4245307501" sldId="304"/>
            <ac:spMk id="23" creationId="{534D511A-975C-F304-772C-87C0E149C7D3}"/>
          </ac:spMkLst>
        </pc:spChg>
        <pc:spChg chg="del">
          <ac:chgData name="Chen, Yuetian" userId="e44933de-1b6f-461e-89f7-4f9263021b41" providerId="ADAL" clId="{844A9AAF-6FB8-4A59-B95C-B980FA517305}" dt="2023-04-23T09:07:53.691" v="573" actId="478"/>
          <ac:spMkLst>
            <pc:docMk/>
            <pc:sldMk cId="4245307501" sldId="304"/>
            <ac:spMk id="41" creationId="{40B450BC-CCB4-D113-46E5-68FD20F16D18}"/>
          </ac:spMkLst>
        </pc:spChg>
        <pc:spChg chg="add del">
          <ac:chgData name="Chen, Yuetian" userId="e44933de-1b6f-461e-89f7-4f9263021b41" providerId="ADAL" clId="{844A9AAF-6FB8-4A59-B95C-B980FA517305}" dt="2023-04-23T09:47:38.948" v="576" actId="22"/>
          <ac:spMkLst>
            <pc:docMk/>
            <pc:sldMk cId="4245307501" sldId="304"/>
            <ac:spMk id="44" creationId="{D028D5C0-50A1-8BDC-32F8-2E72740E1CF9}"/>
          </ac:spMkLst>
        </pc:spChg>
        <pc:spChg chg="add del mod">
          <ac:chgData name="Chen, Yuetian" userId="e44933de-1b6f-461e-89f7-4f9263021b41" providerId="ADAL" clId="{844A9AAF-6FB8-4A59-B95C-B980FA517305}" dt="2023-04-23T10:59:11.499" v="1701" actId="22"/>
          <ac:spMkLst>
            <pc:docMk/>
            <pc:sldMk cId="4245307501" sldId="304"/>
            <ac:spMk id="48" creationId="{F1EA49B7-41CC-CBC1-4B67-ED8665E4845E}"/>
          </ac:spMkLst>
        </pc:spChg>
        <pc:spChg chg="add mod">
          <ac:chgData name="Chen, Yuetian" userId="e44933de-1b6f-461e-89f7-4f9263021b41" providerId="ADAL" clId="{844A9AAF-6FB8-4A59-B95C-B980FA517305}" dt="2023-04-23T11:00:40.437" v="1759" actId="20577"/>
          <ac:spMkLst>
            <pc:docMk/>
            <pc:sldMk cId="4245307501" sldId="304"/>
            <ac:spMk id="50" creationId="{E6165703-D3C7-0355-4999-32A5DD5CDDAD}"/>
          </ac:spMkLst>
        </pc:spChg>
        <pc:spChg chg="mod">
          <ac:chgData name="Chen, Yuetian" userId="e44933de-1b6f-461e-89f7-4f9263021b41" providerId="ADAL" clId="{844A9AAF-6FB8-4A59-B95C-B980FA517305}" dt="2023-04-23T09:07:49.922" v="572" actId="20577"/>
          <ac:spMkLst>
            <pc:docMk/>
            <pc:sldMk cId="4245307501" sldId="304"/>
            <ac:spMk id="828" creationId="{00000000-0000-0000-0000-000000000000}"/>
          </ac:spMkLst>
        </pc:spChg>
        <pc:spChg chg="mod">
          <ac:chgData name="Chen, Yuetian" userId="e44933de-1b6f-461e-89f7-4f9263021b41" providerId="ADAL" clId="{844A9AAF-6FB8-4A59-B95C-B980FA517305}" dt="2023-04-23T11:00:27.580" v="1739" actId="20577"/>
          <ac:spMkLst>
            <pc:docMk/>
            <pc:sldMk cId="4245307501" sldId="304"/>
            <ac:spMk id="830"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31"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32"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33"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34"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35"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40"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41"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42"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43"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47" creationId="{00000000-0000-0000-0000-000000000000}"/>
          </ac:spMkLst>
        </pc:spChg>
        <pc:grpChg chg="del">
          <ac:chgData name="Chen, Yuetian" userId="e44933de-1b6f-461e-89f7-4f9263021b41" providerId="ADAL" clId="{844A9AAF-6FB8-4A59-B95C-B980FA517305}" dt="2023-04-23T09:07:53.691" v="573" actId="478"/>
          <ac:grpSpMkLst>
            <pc:docMk/>
            <pc:sldMk cId="4245307501" sldId="304"/>
            <ac:grpSpMk id="24" creationId="{26991B90-57DE-20A4-295C-18E6AFC89082}"/>
          </ac:grpSpMkLst>
        </pc:grpChg>
        <pc:picChg chg="add mod">
          <ac:chgData name="Chen, Yuetian" userId="e44933de-1b6f-461e-89f7-4f9263021b41" providerId="ADAL" clId="{844A9AAF-6FB8-4A59-B95C-B980FA517305}" dt="2023-04-23T10:59:29.954" v="1706" actId="1076"/>
          <ac:picMkLst>
            <pc:docMk/>
            <pc:sldMk cId="4245307501" sldId="304"/>
            <ac:picMk id="46" creationId="{074D4AA9-C4BC-B311-6BE8-C8177B41D281}"/>
          </ac:picMkLst>
        </pc:picChg>
        <pc:cxnChg chg="del">
          <ac:chgData name="Chen, Yuetian" userId="e44933de-1b6f-461e-89f7-4f9263021b41" providerId="ADAL" clId="{844A9AAF-6FB8-4A59-B95C-B980FA517305}" dt="2023-04-23T09:07:53.691" v="573" actId="478"/>
          <ac:cxnSpMkLst>
            <pc:docMk/>
            <pc:sldMk cId="4245307501" sldId="304"/>
            <ac:cxnSpMk id="16" creationId="{1235FC3D-232E-2EFC-F3D5-B5B5076F804E}"/>
          </ac:cxnSpMkLst>
        </pc:cxnChg>
        <pc:cxnChg chg="del">
          <ac:chgData name="Chen, Yuetian" userId="e44933de-1b6f-461e-89f7-4f9263021b41" providerId="ADAL" clId="{844A9AAF-6FB8-4A59-B95C-B980FA517305}" dt="2023-04-23T09:07:53.691" v="573" actId="478"/>
          <ac:cxnSpMkLst>
            <pc:docMk/>
            <pc:sldMk cId="4245307501" sldId="304"/>
            <ac:cxnSpMk id="17" creationId="{930AE54B-BE93-EA1B-10F8-8FACA6072808}"/>
          </ac:cxnSpMkLst>
        </pc:cxnChg>
        <pc:cxnChg chg="del">
          <ac:chgData name="Chen, Yuetian" userId="e44933de-1b6f-461e-89f7-4f9263021b41" providerId="ADAL" clId="{844A9AAF-6FB8-4A59-B95C-B980FA517305}" dt="2023-04-23T09:07:53.691" v="573" actId="478"/>
          <ac:cxnSpMkLst>
            <pc:docMk/>
            <pc:sldMk cId="4245307501" sldId="304"/>
            <ac:cxnSpMk id="18" creationId="{575EE0B5-3657-27B9-B493-AC348C8EC7A6}"/>
          </ac:cxnSpMkLst>
        </pc:cxnChg>
        <pc:cxnChg chg="del">
          <ac:chgData name="Chen, Yuetian" userId="e44933de-1b6f-461e-89f7-4f9263021b41" providerId="ADAL" clId="{844A9AAF-6FB8-4A59-B95C-B980FA517305}" dt="2023-04-23T09:07:53.691" v="573" actId="478"/>
          <ac:cxnSpMkLst>
            <pc:docMk/>
            <pc:sldMk cId="4245307501" sldId="304"/>
            <ac:cxnSpMk id="19" creationId="{36292C88-DAD3-5668-F2E4-0E5AD8C12294}"/>
          </ac:cxnSpMkLst>
        </pc:cxnChg>
        <pc:cxnChg chg="del mod">
          <ac:chgData name="Chen, Yuetian" userId="e44933de-1b6f-461e-89f7-4f9263021b41" providerId="ADAL" clId="{844A9AAF-6FB8-4A59-B95C-B980FA517305}" dt="2023-04-23T09:07:53.691" v="573" actId="478"/>
          <ac:cxnSpMkLst>
            <pc:docMk/>
            <pc:sldMk cId="4245307501" sldId="304"/>
            <ac:cxnSpMk id="20" creationId="{5DD03051-83D5-F086-8C23-26C4E3FFBCC0}"/>
          </ac:cxnSpMkLst>
        </pc:cxnChg>
        <pc:cxnChg chg="del mod">
          <ac:chgData name="Chen, Yuetian" userId="e44933de-1b6f-461e-89f7-4f9263021b41" providerId="ADAL" clId="{844A9AAF-6FB8-4A59-B95C-B980FA517305}" dt="2023-04-23T09:07:53.691" v="573" actId="478"/>
          <ac:cxnSpMkLst>
            <pc:docMk/>
            <pc:sldMk cId="4245307501" sldId="304"/>
            <ac:cxnSpMk id="21" creationId="{5B2359E1-5C7D-E0F1-4501-0FFC8E764ED1}"/>
          </ac:cxnSpMkLst>
        </pc:cxnChg>
        <pc:cxnChg chg="del mod">
          <ac:chgData name="Chen, Yuetian" userId="e44933de-1b6f-461e-89f7-4f9263021b41" providerId="ADAL" clId="{844A9AAF-6FB8-4A59-B95C-B980FA517305}" dt="2023-04-23T09:07:53.691" v="573" actId="478"/>
          <ac:cxnSpMkLst>
            <pc:docMk/>
            <pc:sldMk cId="4245307501" sldId="304"/>
            <ac:cxnSpMk id="22" creationId="{A6EDD922-6981-5B67-43AB-0BCA2B5293A0}"/>
          </ac:cxnSpMkLst>
        </pc:cxnChg>
        <pc:cxnChg chg="del mod">
          <ac:chgData name="Chen, Yuetian" userId="e44933de-1b6f-461e-89f7-4f9263021b41" providerId="ADAL" clId="{844A9AAF-6FB8-4A59-B95C-B980FA517305}" dt="2023-04-23T09:07:53.691" v="573" actId="478"/>
          <ac:cxnSpMkLst>
            <pc:docMk/>
            <pc:sldMk cId="4245307501" sldId="304"/>
            <ac:cxnSpMk id="42" creationId="{12C90A53-D811-A225-1AF8-9796EF08D83F}"/>
          </ac:cxnSpMkLst>
        </pc:cxnChg>
        <pc:cxnChg chg="del mod">
          <ac:chgData name="Chen, Yuetian" userId="e44933de-1b6f-461e-89f7-4f9263021b41" providerId="ADAL" clId="{844A9AAF-6FB8-4A59-B95C-B980FA517305}" dt="2023-04-23T10:42:55.910" v="1225" actId="478"/>
          <ac:cxnSpMkLst>
            <pc:docMk/>
            <pc:sldMk cId="4245307501" sldId="304"/>
            <ac:cxnSpMk id="836"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37"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38"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39"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44"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45"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46"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48" creationId="{00000000-0000-0000-0000-000000000000}"/>
          </ac:cxnSpMkLst>
        </pc:cxnChg>
      </pc:sldChg>
    </pc:docChg>
  </pc:docChgLst>
  <pc:docChgLst>
    <pc:chgData name="Chen, Yuetian" userId="e44933de-1b6f-461e-89f7-4f9263021b41" providerId="ADAL" clId="{4B56B637-21F8-455F-A67E-17336E6A92AE}"/>
    <pc:docChg chg="undo custSel addSld delSld modSld">
      <pc:chgData name="Chen, Yuetian" userId="e44933de-1b6f-461e-89f7-4f9263021b41" providerId="ADAL" clId="{4B56B637-21F8-455F-A67E-17336E6A92AE}" dt="2023-04-19T16:20:59.888" v="6" actId="20577"/>
      <pc:docMkLst>
        <pc:docMk/>
      </pc:docMkLst>
      <pc:sldChg chg="add">
        <pc:chgData name="Chen, Yuetian" userId="e44933de-1b6f-461e-89f7-4f9263021b41" providerId="ADAL" clId="{4B56B637-21F8-455F-A67E-17336E6A92AE}" dt="2023-04-19T16:20:24.872" v="1"/>
        <pc:sldMkLst>
          <pc:docMk/>
          <pc:sldMk cId="0" sldId="257"/>
        </pc:sldMkLst>
      </pc:sldChg>
      <pc:sldChg chg="add del mod modShow">
        <pc:chgData name="Chen, Yuetian" userId="e44933de-1b6f-461e-89f7-4f9263021b41" providerId="ADAL" clId="{4B56B637-21F8-455F-A67E-17336E6A92AE}" dt="2023-04-19T16:20:35.076" v="4" actId="729"/>
        <pc:sldMkLst>
          <pc:docMk/>
          <pc:sldMk cId="1376619924" sldId="259"/>
        </pc:sldMkLst>
      </pc:sldChg>
      <pc:sldChg chg="mod modShow">
        <pc:chgData name="Chen, Yuetian" userId="e44933de-1b6f-461e-89f7-4f9263021b41" providerId="ADAL" clId="{4B56B637-21F8-455F-A67E-17336E6A92AE}" dt="2023-04-19T15:50:22.006" v="0" actId="729"/>
        <pc:sldMkLst>
          <pc:docMk/>
          <pc:sldMk cId="2380292515" sldId="292"/>
        </pc:sldMkLst>
      </pc:sldChg>
      <pc:sldChg chg="modSp add mod">
        <pc:chgData name="Chen, Yuetian" userId="e44933de-1b6f-461e-89f7-4f9263021b41" providerId="ADAL" clId="{4B56B637-21F8-455F-A67E-17336E6A92AE}" dt="2023-04-19T16:20:59.888" v="6" actId="20577"/>
        <pc:sldMkLst>
          <pc:docMk/>
          <pc:sldMk cId="0" sldId="296"/>
        </pc:sldMkLst>
        <pc:spChg chg="mod">
          <ac:chgData name="Chen, Yuetian" userId="e44933de-1b6f-461e-89f7-4f9263021b41" providerId="ADAL" clId="{4B56B637-21F8-455F-A67E-17336E6A92AE}" dt="2023-04-19T16:20:59.888" v="6" actId="20577"/>
          <ac:spMkLst>
            <pc:docMk/>
            <pc:sldMk cId="0" sldId="296"/>
            <ac:spMk id="603" creationId="{00000000-0000-0000-0000-000000000000}"/>
          </ac:spMkLst>
        </pc:spChg>
      </pc:sldChg>
      <pc:sldChg chg="add">
        <pc:chgData name="Chen, Yuetian" userId="e44933de-1b6f-461e-89f7-4f9263021b41" providerId="ADAL" clId="{4B56B637-21F8-455F-A67E-17336E6A92AE}" dt="2023-04-19T16:20:24.872" v="1"/>
        <pc:sldMkLst>
          <pc:docMk/>
          <pc:sldMk cId="0" sldId="297"/>
        </pc:sldMkLst>
      </pc:sldChg>
    </pc:docChg>
  </pc:docChgLst>
  <pc:docChgLst>
    <pc:chgData name="Chen, Yuetian" userId="e44933de-1b6f-461e-89f7-4f9263021b41" providerId="ADAL" clId="{A2223230-CCA4-440E-BAA5-9F6D9DA3C862}"/>
    <pc:docChg chg="undo custSel addSld delSld modSld sldOrd">
      <pc:chgData name="Chen, Yuetian" userId="e44933de-1b6f-461e-89f7-4f9263021b41" providerId="ADAL" clId="{A2223230-CCA4-440E-BAA5-9F6D9DA3C862}" dt="2023-04-20T06:16:45.273" v="283"/>
      <pc:docMkLst>
        <pc:docMk/>
      </pc:docMkLst>
      <pc:sldChg chg="modSp mod modNotesTx">
        <pc:chgData name="Chen, Yuetian" userId="e44933de-1b6f-461e-89f7-4f9263021b41" providerId="ADAL" clId="{A2223230-CCA4-440E-BAA5-9F6D9DA3C862}" dt="2023-04-20T06:14:08.148" v="268" actId="20577"/>
        <pc:sldMkLst>
          <pc:docMk/>
          <pc:sldMk cId="0" sldId="257"/>
        </pc:sldMkLst>
        <pc:spChg chg="mod">
          <ac:chgData name="Chen, Yuetian" userId="e44933de-1b6f-461e-89f7-4f9263021b41" providerId="ADAL" clId="{A2223230-CCA4-440E-BAA5-9F6D9DA3C862}" dt="2023-04-20T05:54:37.106" v="25" actId="313"/>
          <ac:spMkLst>
            <pc:docMk/>
            <pc:sldMk cId="0" sldId="257"/>
            <ac:spMk id="592" creationId="{00000000-0000-0000-0000-000000000000}"/>
          </ac:spMkLst>
        </pc:spChg>
      </pc:sldChg>
      <pc:sldChg chg="modNotesTx">
        <pc:chgData name="Chen, Yuetian" userId="e44933de-1b6f-461e-89f7-4f9263021b41" providerId="ADAL" clId="{A2223230-CCA4-440E-BAA5-9F6D9DA3C862}" dt="2023-04-20T06:15:03.091" v="269"/>
        <pc:sldMkLst>
          <pc:docMk/>
          <pc:sldMk cId="283474130" sldId="258"/>
        </pc:sldMkLst>
      </pc:sldChg>
      <pc:sldChg chg="add">
        <pc:chgData name="Chen, Yuetian" userId="e44933de-1b6f-461e-89f7-4f9263021b41" providerId="ADAL" clId="{A2223230-CCA4-440E-BAA5-9F6D9DA3C862}" dt="2023-04-20T05:55:30.132" v="46"/>
        <pc:sldMkLst>
          <pc:docMk/>
          <pc:sldMk cId="0" sldId="260"/>
        </pc:sldMkLst>
      </pc:sldChg>
      <pc:sldChg chg="addSp delSp modSp add mod modNotesTx">
        <pc:chgData name="Chen, Yuetian" userId="e44933de-1b6f-461e-89f7-4f9263021b41" providerId="ADAL" clId="{A2223230-CCA4-440E-BAA5-9F6D9DA3C862}" dt="2023-04-20T06:15:47.583" v="272"/>
        <pc:sldMkLst>
          <pc:docMk/>
          <pc:sldMk cId="0" sldId="261"/>
        </pc:sldMkLst>
        <pc:spChg chg="mod">
          <ac:chgData name="Chen, Yuetian" userId="e44933de-1b6f-461e-89f7-4f9263021b41" providerId="ADAL" clId="{A2223230-CCA4-440E-BAA5-9F6D9DA3C862}" dt="2023-04-20T06:05:43.165" v="114" actId="1076"/>
          <ac:spMkLst>
            <pc:docMk/>
            <pc:sldMk cId="0" sldId="261"/>
            <ac:spMk id="715" creationId="{00000000-0000-0000-0000-000000000000}"/>
          </ac:spMkLst>
        </pc:spChg>
        <pc:graphicFrameChg chg="add del mod">
          <ac:chgData name="Chen, Yuetian" userId="e44933de-1b6f-461e-89f7-4f9263021b41" providerId="ADAL" clId="{A2223230-CCA4-440E-BAA5-9F6D9DA3C862}" dt="2023-04-20T06:01:22.916" v="92"/>
          <ac:graphicFrameMkLst>
            <pc:docMk/>
            <pc:sldMk cId="0" sldId="261"/>
            <ac:graphicFrameMk id="2" creationId="{2CA6A973-B881-7C4B-DC09-0F2B1F7B4CFD}"/>
          </ac:graphicFrameMkLst>
        </pc:graphicFrameChg>
        <pc:graphicFrameChg chg="mod modGraphic">
          <ac:chgData name="Chen, Yuetian" userId="e44933de-1b6f-461e-89f7-4f9263021b41" providerId="ADAL" clId="{A2223230-CCA4-440E-BAA5-9F6D9DA3C862}" dt="2023-04-20T06:05:07.970" v="105" actId="113"/>
          <ac:graphicFrameMkLst>
            <pc:docMk/>
            <pc:sldMk cId="0" sldId="261"/>
            <ac:graphicFrameMk id="716" creationId="{00000000-0000-0000-0000-000000000000}"/>
          </ac:graphicFrameMkLst>
        </pc:graphicFrameChg>
        <pc:graphicFrameChg chg="modGraphic">
          <ac:chgData name="Chen, Yuetian" userId="e44933de-1b6f-461e-89f7-4f9263021b41" providerId="ADAL" clId="{A2223230-CCA4-440E-BAA5-9F6D9DA3C862}" dt="2023-04-20T06:05:35.426" v="110" actId="207"/>
          <ac:graphicFrameMkLst>
            <pc:docMk/>
            <pc:sldMk cId="0" sldId="261"/>
            <ac:graphicFrameMk id="718" creationId="{00000000-0000-0000-0000-000000000000}"/>
          </ac:graphicFrameMkLst>
        </pc:graphicFrameChg>
        <pc:picChg chg="add del mod">
          <ac:chgData name="Chen, Yuetian" userId="e44933de-1b6f-461e-89f7-4f9263021b41" providerId="ADAL" clId="{A2223230-CCA4-440E-BAA5-9F6D9DA3C862}" dt="2023-04-20T06:05:36.970" v="111" actId="478"/>
          <ac:picMkLst>
            <pc:docMk/>
            <pc:sldMk cId="0" sldId="261"/>
            <ac:picMk id="3" creationId="{46EC3E4D-97BB-884D-1ACD-FDF587296CD7}"/>
          </ac:picMkLst>
        </pc:picChg>
        <pc:picChg chg="mod">
          <ac:chgData name="Chen, Yuetian" userId="e44933de-1b6f-461e-89f7-4f9263021b41" providerId="ADAL" clId="{A2223230-CCA4-440E-BAA5-9F6D9DA3C862}" dt="2023-04-20T06:05:41.838" v="112" actId="1076"/>
          <ac:picMkLst>
            <pc:docMk/>
            <pc:sldMk cId="0" sldId="261"/>
            <ac:picMk id="714" creationId="{00000000-0000-0000-0000-000000000000}"/>
          </ac:picMkLst>
        </pc:picChg>
      </pc:sldChg>
      <pc:sldChg chg="modSp add mod modNotesTx">
        <pc:chgData name="Chen, Yuetian" userId="e44933de-1b6f-461e-89f7-4f9263021b41" providerId="ADAL" clId="{A2223230-CCA4-440E-BAA5-9F6D9DA3C862}" dt="2023-04-20T06:16:27.429" v="281"/>
        <pc:sldMkLst>
          <pc:docMk/>
          <pc:sldMk cId="0" sldId="263"/>
        </pc:sldMkLst>
        <pc:cxnChg chg="mod">
          <ac:chgData name="Chen, Yuetian" userId="e44933de-1b6f-461e-89f7-4f9263021b41" providerId="ADAL" clId="{A2223230-CCA4-440E-BAA5-9F6D9DA3C862}" dt="2023-04-20T06:06:44.236" v="117" actId="1582"/>
          <ac:cxnSpMkLst>
            <pc:docMk/>
            <pc:sldMk cId="0" sldId="263"/>
            <ac:cxnSpMk id="772"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74"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77"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78"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81"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819"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820" creationId="{00000000-0000-0000-0000-000000000000}"/>
          </ac:cxnSpMkLst>
        </pc:cxnChg>
      </pc:sldChg>
      <pc:sldChg chg="modSp add mod modNotesTx">
        <pc:chgData name="Chen, Yuetian" userId="e44933de-1b6f-461e-89f7-4f9263021b41" providerId="ADAL" clId="{A2223230-CCA4-440E-BAA5-9F6D9DA3C862}" dt="2023-04-20T06:16:35.695" v="282"/>
        <pc:sldMkLst>
          <pc:docMk/>
          <pc:sldMk cId="0" sldId="264"/>
        </pc:sldMkLst>
        <pc:spChg chg="mod">
          <ac:chgData name="Chen, Yuetian" userId="e44933de-1b6f-461e-89f7-4f9263021b41" providerId="ADAL" clId="{A2223230-CCA4-440E-BAA5-9F6D9DA3C862}" dt="2023-04-20T06:08:04.132" v="147" actId="20577"/>
          <ac:spMkLst>
            <pc:docMk/>
            <pc:sldMk cId="0" sldId="264"/>
            <ac:spMk id="830"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1"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2"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3"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4"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5" creationId="{00000000-0000-0000-0000-000000000000}"/>
          </ac:spMkLst>
        </pc:spChg>
        <pc:cxnChg chg="mod">
          <ac:chgData name="Chen, Yuetian" userId="e44933de-1b6f-461e-89f7-4f9263021b41" providerId="ADAL" clId="{A2223230-CCA4-440E-BAA5-9F6D9DA3C862}" dt="2023-04-20T06:08:12.284" v="170" actId="1036"/>
          <ac:cxnSpMkLst>
            <pc:docMk/>
            <pc:sldMk cId="0" sldId="264"/>
            <ac:cxnSpMk id="836" creationId="{00000000-0000-0000-0000-000000000000}"/>
          </ac:cxnSpMkLst>
        </pc:cxnChg>
        <pc:cxnChg chg="mod">
          <ac:chgData name="Chen, Yuetian" userId="e44933de-1b6f-461e-89f7-4f9263021b41" providerId="ADAL" clId="{A2223230-CCA4-440E-BAA5-9F6D9DA3C862}" dt="2023-04-20T06:08:12.284" v="170" actId="1036"/>
          <ac:cxnSpMkLst>
            <pc:docMk/>
            <pc:sldMk cId="0" sldId="264"/>
            <ac:cxnSpMk id="837" creationId="{00000000-0000-0000-0000-000000000000}"/>
          </ac:cxnSpMkLst>
        </pc:cxnChg>
        <pc:cxnChg chg="mod">
          <ac:chgData name="Chen, Yuetian" userId="e44933de-1b6f-461e-89f7-4f9263021b41" providerId="ADAL" clId="{A2223230-CCA4-440E-BAA5-9F6D9DA3C862}" dt="2023-04-20T06:08:12.284" v="170" actId="1036"/>
          <ac:cxnSpMkLst>
            <pc:docMk/>
            <pc:sldMk cId="0" sldId="264"/>
            <ac:cxnSpMk id="838" creationId="{00000000-0000-0000-0000-000000000000}"/>
          </ac:cxnSpMkLst>
        </pc:cxnChg>
        <pc:cxnChg chg="mod">
          <ac:chgData name="Chen, Yuetian" userId="e44933de-1b6f-461e-89f7-4f9263021b41" providerId="ADAL" clId="{A2223230-CCA4-440E-BAA5-9F6D9DA3C862}" dt="2023-04-20T06:08:12.284" v="170" actId="1036"/>
          <ac:cxnSpMkLst>
            <pc:docMk/>
            <pc:sldMk cId="0" sldId="264"/>
            <ac:cxnSpMk id="839" creationId="{00000000-0000-0000-0000-000000000000}"/>
          </ac:cxnSpMkLst>
        </pc:cxnChg>
      </pc:sldChg>
      <pc:sldChg chg="add modNotesTx">
        <pc:chgData name="Chen, Yuetian" userId="e44933de-1b6f-461e-89f7-4f9263021b41" providerId="ADAL" clId="{A2223230-CCA4-440E-BAA5-9F6D9DA3C862}" dt="2023-04-20T06:16:45.273" v="283"/>
        <pc:sldMkLst>
          <pc:docMk/>
          <pc:sldMk cId="0" sldId="266"/>
        </pc:sldMkLst>
      </pc:sldChg>
      <pc:sldChg chg="addSp delSp modSp add mod">
        <pc:chgData name="Chen, Yuetian" userId="e44933de-1b6f-461e-89f7-4f9263021b41" providerId="ADAL" clId="{A2223230-CCA4-440E-BAA5-9F6D9DA3C862}" dt="2023-04-20T06:12:53.454" v="261" actId="1076"/>
        <pc:sldMkLst>
          <pc:docMk/>
          <pc:sldMk cId="0" sldId="268"/>
        </pc:sldMkLst>
        <pc:graphicFrameChg chg="add del mod modGraphic">
          <ac:chgData name="Chen, Yuetian" userId="e44933de-1b6f-461e-89f7-4f9263021b41" providerId="ADAL" clId="{A2223230-CCA4-440E-BAA5-9F6D9DA3C862}" dt="2023-04-20T06:12:29.756" v="257" actId="478"/>
          <ac:graphicFrameMkLst>
            <pc:docMk/>
            <pc:sldMk cId="0" sldId="268"/>
            <ac:graphicFrameMk id="2" creationId="{EFFF7359-196D-818D-5553-30791EBBC064}"/>
          </ac:graphicFrameMkLst>
        </pc:graphicFrameChg>
        <pc:graphicFrameChg chg="add mod modGraphic">
          <ac:chgData name="Chen, Yuetian" userId="e44933de-1b6f-461e-89f7-4f9263021b41" providerId="ADAL" clId="{A2223230-CCA4-440E-BAA5-9F6D9DA3C862}" dt="2023-04-20T06:12:36.446" v="258" actId="1076"/>
          <ac:graphicFrameMkLst>
            <pc:docMk/>
            <pc:sldMk cId="0" sldId="268"/>
            <ac:graphicFrameMk id="3" creationId="{9E10EDB1-4CC3-CA0D-8DA4-94CC634F5CE2}"/>
          </ac:graphicFrameMkLst>
        </pc:graphicFrameChg>
        <pc:graphicFrameChg chg="add mod">
          <ac:chgData name="Chen, Yuetian" userId="e44933de-1b6f-461e-89f7-4f9263021b41" providerId="ADAL" clId="{A2223230-CCA4-440E-BAA5-9F6D9DA3C862}" dt="2023-04-20T06:12:53.454" v="261" actId="1076"/>
          <ac:graphicFrameMkLst>
            <pc:docMk/>
            <pc:sldMk cId="0" sldId="268"/>
            <ac:graphicFrameMk id="4" creationId="{2A2D60DA-3C4E-3E49-6313-01E67B6CBC86}"/>
          </ac:graphicFrameMkLst>
        </pc:graphicFrameChg>
      </pc:sldChg>
      <pc:sldChg chg="mod modShow">
        <pc:chgData name="Chen, Yuetian" userId="e44933de-1b6f-461e-89f7-4f9263021b41" providerId="ADAL" clId="{A2223230-CCA4-440E-BAA5-9F6D9DA3C862}" dt="2023-04-20T06:06:13.096" v="115" actId="729"/>
        <pc:sldMkLst>
          <pc:docMk/>
          <pc:sldMk cId="993627989" sldId="269"/>
        </pc:sldMkLst>
      </pc:sldChg>
      <pc:sldChg chg="mod modShow">
        <pc:chgData name="Chen, Yuetian" userId="e44933de-1b6f-461e-89f7-4f9263021b41" providerId="ADAL" clId="{A2223230-CCA4-440E-BAA5-9F6D9DA3C862}" dt="2023-04-20T06:00:23.020" v="63" actId="729"/>
        <pc:sldMkLst>
          <pc:docMk/>
          <pc:sldMk cId="3874638253" sldId="274"/>
        </pc:sldMkLst>
      </pc:sldChg>
      <pc:sldChg chg="mod modShow">
        <pc:chgData name="Chen, Yuetian" userId="e44933de-1b6f-461e-89f7-4f9263021b41" providerId="ADAL" clId="{A2223230-CCA4-440E-BAA5-9F6D9DA3C862}" dt="2023-04-20T06:07:27.467" v="119" actId="729"/>
        <pc:sldMkLst>
          <pc:docMk/>
          <pc:sldMk cId="2077322395" sldId="275"/>
        </pc:sldMkLst>
      </pc:sldChg>
      <pc:sldChg chg="mod modShow">
        <pc:chgData name="Chen, Yuetian" userId="e44933de-1b6f-461e-89f7-4f9263021b41" providerId="ADAL" clId="{A2223230-CCA4-440E-BAA5-9F6D9DA3C862}" dt="2023-04-20T06:08:43.118" v="171" actId="729"/>
        <pc:sldMkLst>
          <pc:docMk/>
          <pc:sldMk cId="3877329740" sldId="276"/>
        </pc:sldMkLst>
      </pc:sldChg>
      <pc:sldChg chg="mod modShow">
        <pc:chgData name="Chen, Yuetian" userId="e44933de-1b6f-461e-89f7-4f9263021b41" providerId="ADAL" clId="{A2223230-CCA4-440E-BAA5-9F6D9DA3C862}" dt="2023-04-20T06:09:18.391" v="176" actId="729"/>
        <pc:sldMkLst>
          <pc:docMk/>
          <pc:sldMk cId="1570544212" sldId="277"/>
        </pc:sldMkLst>
      </pc:sldChg>
      <pc:sldChg chg="mod modShow">
        <pc:chgData name="Chen, Yuetian" userId="e44933de-1b6f-461e-89f7-4f9263021b41" providerId="ADAL" clId="{A2223230-CCA4-440E-BAA5-9F6D9DA3C862}" dt="2023-04-20T05:59:57.279" v="62" actId="729"/>
        <pc:sldMkLst>
          <pc:docMk/>
          <pc:sldMk cId="3214796758" sldId="283"/>
        </pc:sldMkLst>
      </pc:sldChg>
      <pc:sldChg chg="mod modShow">
        <pc:chgData name="Chen, Yuetian" userId="e44933de-1b6f-461e-89f7-4f9263021b41" providerId="ADAL" clId="{A2223230-CCA4-440E-BAA5-9F6D9DA3C862}" dt="2023-04-20T06:08:52.487" v="172" actId="729"/>
        <pc:sldMkLst>
          <pc:docMk/>
          <pc:sldMk cId="3091564596" sldId="284"/>
        </pc:sldMkLst>
      </pc:sldChg>
      <pc:sldChg chg="del">
        <pc:chgData name="Chen, Yuetian" userId="e44933de-1b6f-461e-89f7-4f9263021b41" providerId="ADAL" clId="{A2223230-CCA4-440E-BAA5-9F6D9DA3C862}" dt="2023-04-20T06:07:14.537" v="118" actId="2696"/>
        <pc:sldMkLst>
          <pc:docMk/>
          <pc:sldMk cId="2918848690" sldId="285"/>
        </pc:sldMkLst>
      </pc:sldChg>
      <pc:sldChg chg="mod modShow">
        <pc:chgData name="Chen, Yuetian" userId="e44933de-1b6f-461e-89f7-4f9263021b41" providerId="ADAL" clId="{A2223230-CCA4-440E-BAA5-9F6D9DA3C862}" dt="2023-04-20T05:56:15.309" v="47" actId="729"/>
        <pc:sldMkLst>
          <pc:docMk/>
          <pc:sldMk cId="3372215175" sldId="295"/>
        </pc:sldMkLst>
      </pc:sldChg>
      <pc:sldChg chg="modSp mod">
        <pc:chgData name="Chen, Yuetian" userId="e44933de-1b6f-461e-89f7-4f9263021b41" providerId="ADAL" clId="{A2223230-CCA4-440E-BAA5-9F6D9DA3C862}" dt="2023-04-20T05:54:56.202" v="37"/>
        <pc:sldMkLst>
          <pc:docMk/>
          <pc:sldMk cId="0" sldId="296"/>
        </pc:sldMkLst>
        <pc:spChg chg="mod">
          <ac:chgData name="Chen, Yuetian" userId="e44933de-1b6f-461e-89f7-4f9263021b41" providerId="ADAL" clId="{A2223230-CCA4-440E-BAA5-9F6D9DA3C862}" dt="2023-04-20T05:54:56.202" v="37"/>
          <ac:spMkLst>
            <pc:docMk/>
            <pc:sldMk cId="0" sldId="296"/>
            <ac:spMk id="603" creationId="{00000000-0000-0000-0000-000000000000}"/>
          </ac:spMkLst>
        </pc:spChg>
      </pc:sldChg>
      <pc:sldChg chg="modSp mod modNotesTx">
        <pc:chgData name="Chen, Yuetian" userId="e44933de-1b6f-461e-89f7-4f9263021b41" providerId="ADAL" clId="{A2223230-CCA4-440E-BAA5-9F6D9DA3C862}" dt="2023-04-20T06:15:11.905" v="271"/>
        <pc:sldMkLst>
          <pc:docMk/>
          <pc:sldMk cId="0" sldId="297"/>
        </pc:sldMkLst>
        <pc:spChg chg="mod">
          <ac:chgData name="Chen, Yuetian" userId="e44933de-1b6f-461e-89f7-4f9263021b41" providerId="ADAL" clId="{A2223230-CCA4-440E-BAA5-9F6D9DA3C862}" dt="2023-04-20T05:55:08.457" v="45"/>
          <ac:spMkLst>
            <pc:docMk/>
            <pc:sldMk cId="0" sldId="297"/>
            <ac:spMk id="612" creationId="{00000000-0000-0000-0000-000000000000}"/>
          </ac:spMkLst>
        </pc:spChg>
      </pc:sldChg>
      <pc:sldChg chg="modSp add mod modNotesTx">
        <pc:chgData name="Chen, Yuetian" userId="e44933de-1b6f-461e-89f7-4f9263021b41" providerId="ADAL" clId="{A2223230-CCA4-440E-BAA5-9F6D9DA3C862}" dt="2023-04-20T06:16:16.496" v="280"/>
        <pc:sldMkLst>
          <pc:docMk/>
          <pc:sldMk cId="2324527577" sldId="298"/>
        </pc:sldMkLst>
        <pc:spChg chg="mod">
          <ac:chgData name="Chen, Yuetian" userId="e44933de-1b6f-461e-89f7-4f9263021b41" providerId="ADAL" clId="{A2223230-CCA4-440E-BAA5-9F6D9DA3C862}" dt="2023-04-20T05:59:27.186" v="57" actId="403"/>
          <ac:spMkLst>
            <pc:docMk/>
            <pc:sldMk cId="2324527577" sldId="298"/>
            <ac:spMk id="12" creationId="{3DF31A2C-D030-BED1-DBC6-33655442348C}"/>
          </ac:spMkLst>
        </pc:spChg>
        <pc:spChg chg="mod">
          <ac:chgData name="Chen, Yuetian" userId="e44933de-1b6f-461e-89f7-4f9263021b41" providerId="ADAL" clId="{A2223230-CCA4-440E-BAA5-9F6D9DA3C862}" dt="2023-04-20T05:59:27.186" v="57" actId="403"/>
          <ac:spMkLst>
            <pc:docMk/>
            <pc:sldMk cId="2324527577" sldId="298"/>
            <ac:spMk id="13" creationId="{27A5799D-718C-A516-BE39-1B54ECEE6B51}"/>
          </ac:spMkLst>
        </pc:spChg>
        <pc:spChg chg="mod">
          <ac:chgData name="Chen, Yuetian" userId="e44933de-1b6f-461e-89f7-4f9263021b41" providerId="ADAL" clId="{A2223230-CCA4-440E-BAA5-9F6D9DA3C862}" dt="2023-04-20T05:59:35.191" v="61" actId="404"/>
          <ac:spMkLst>
            <pc:docMk/>
            <pc:sldMk cId="2324527577" sldId="298"/>
            <ac:spMk id="52" creationId="{1E9C16DF-E12B-6EC1-B3EB-46185A270735}"/>
          </ac:spMkLst>
        </pc:spChg>
        <pc:cxnChg chg="mod">
          <ac:chgData name="Chen, Yuetian" userId="e44933de-1b6f-461e-89f7-4f9263021b41" providerId="ADAL" clId="{A2223230-CCA4-440E-BAA5-9F6D9DA3C862}" dt="2023-04-20T05:59:27.186" v="57" actId="403"/>
          <ac:cxnSpMkLst>
            <pc:docMk/>
            <pc:sldMk cId="2324527577" sldId="298"/>
            <ac:cxnSpMk id="63" creationId="{2AA61CA6-3BBF-93E4-1CFA-CCB9408AF25C}"/>
          </ac:cxnSpMkLst>
        </pc:cxnChg>
      </pc:sldChg>
      <pc:sldChg chg="modSp add del mod">
        <pc:chgData name="Chen, Yuetian" userId="e44933de-1b6f-461e-89f7-4f9263021b41" providerId="ADAL" clId="{A2223230-CCA4-440E-BAA5-9F6D9DA3C862}" dt="2023-04-20T06:11:17.297" v="242"/>
        <pc:sldMkLst>
          <pc:docMk/>
          <pc:sldMk cId="0" sldId="299"/>
        </pc:sldMkLst>
        <pc:spChg chg="mod">
          <ac:chgData name="Chen, Yuetian" userId="e44933de-1b6f-461e-89f7-4f9263021b41" providerId="ADAL" clId="{A2223230-CCA4-440E-BAA5-9F6D9DA3C862}" dt="2023-04-20T06:11:17.297" v="242"/>
          <ac:spMkLst>
            <pc:docMk/>
            <pc:sldMk cId="0" sldId="299"/>
            <ac:spMk id="954" creationId="{00000000-0000-0000-0000-000000000000}"/>
          </ac:spMkLst>
        </pc:spChg>
      </pc:sldChg>
      <pc:sldChg chg="addSp delSp modSp add mod ord">
        <pc:chgData name="Chen, Yuetian" userId="e44933de-1b6f-461e-89f7-4f9263021b41" providerId="ADAL" clId="{A2223230-CCA4-440E-BAA5-9F6D9DA3C862}" dt="2023-04-20T06:10:55.352" v="223" actId="1076"/>
        <pc:sldMkLst>
          <pc:docMk/>
          <pc:sldMk cId="0" sldId="300"/>
        </pc:sldMkLst>
        <pc:spChg chg="add mod">
          <ac:chgData name="Chen, Yuetian" userId="e44933de-1b6f-461e-89f7-4f9263021b41" providerId="ADAL" clId="{A2223230-CCA4-440E-BAA5-9F6D9DA3C862}" dt="2023-04-20T06:10:55.352" v="223" actId="1076"/>
          <ac:spMkLst>
            <pc:docMk/>
            <pc:sldMk cId="0" sldId="300"/>
            <ac:spMk id="3" creationId="{C04B9D50-5890-268A-FA21-D7A9E480D789}"/>
          </ac:spMkLst>
        </pc:spChg>
        <pc:spChg chg="del mod">
          <ac:chgData name="Chen, Yuetian" userId="e44933de-1b6f-461e-89f7-4f9263021b41" providerId="ADAL" clId="{A2223230-CCA4-440E-BAA5-9F6D9DA3C862}" dt="2023-04-20T06:10:33.856" v="217" actId="478"/>
          <ac:spMkLst>
            <pc:docMk/>
            <pc:sldMk cId="0" sldId="300"/>
            <ac:spMk id="1081" creationId="{00000000-0000-0000-0000-000000000000}"/>
          </ac:spMkLst>
        </pc:spChg>
      </pc:sldChg>
    </pc:docChg>
  </pc:docChgLst>
</pc:chgInfo>
</file>

<file path=ppt/comments/modernComment_128_0.xml><?xml version="1.0" encoding="utf-8"?>
<p188:cmLst xmlns:a="http://schemas.openxmlformats.org/drawingml/2006/main" xmlns:r="http://schemas.openxmlformats.org/officeDocument/2006/relationships" xmlns:p188="http://schemas.microsoft.com/office/powerpoint/2018/8/main">
  <p188:cm id="{AE93B2D1-F113-4248-9A0C-13017E311910}" authorId="{487590DC-0129-F8BA-B804-E5E7E29852A1}" created="2023-04-23T08:50:52.468">
    <ac:txMkLst xmlns:ac="http://schemas.microsoft.com/office/drawing/2013/main/command">
      <pc:docMk xmlns:pc="http://schemas.microsoft.com/office/powerpoint/2013/main/command"/>
      <pc:sldMk xmlns:pc="http://schemas.microsoft.com/office/powerpoint/2013/main/command" cId="0" sldId="296"/>
      <ac:spMk id="603" creationId="{00000000-0000-0000-0000-000000000000}"/>
      <ac:txMk cp="465" len="30">
        <ac:context len="666" hash="472437102"/>
      </ac:txMk>
    </ac:txMkLst>
    <p188:pos x="3537080" y="3251293"/>
    <p188:txBody>
      <a:bodyPr/>
      <a:lstStyle/>
      <a:p>
        <a:r>
          <a:rPr lang="zh-CN" altLang="en-US"/>
          <a:t>Change to KD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6DB7C8-186D-4AC8-ACDB-35810F55D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6B9DBBD0-4948-4717-882D-54CEB9CC40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7BEBDC-1825-4E4D-849C-7836BB36B8A5}" type="datetimeFigureOut">
              <a:rPr lang="zh-CN" altLang="en-US" smtClean="0"/>
              <a:t>2023/4/23</a:t>
            </a:fld>
            <a:endParaRPr lang="zh-CN" altLang="en-US"/>
          </a:p>
        </p:txBody>
      </p:sp>
      <p:sp>
        <p:nvSpPr>
          <p:cNvPr id="4" name="Footer Placeholder 3">
            <a:extLst>
              <a:ext uri="{FF2B5EF4-FFF2-40B4-BE49-F238E27FC236}">
                <a16:creationId xmlns:a16="http://schemas.microsoft.com/office/drawing/2014/main" id="{F02FB3C3-7F9E-A1F7-B502-2A5FC534FC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E63203E6-76B9-0519-E3FE-0BD89E455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4E585C-00E6-4BA7-A9D2-579132EAAC57}" type="slidenum">
              <a:rPr lang="zh-CN" altLang="en-US" smtClean="0"/>
              <a:t>‹#›</a:t>
            </a:fld>
            <a:endParaRPr lang="zh-CN" altLang="en-US"/>
          </a:p>
        </p:txBody>
      </p:sp>
    </p:spTree>
    <p:extLst>
      <p:ext uri="{BB962C8B-B14F-4D97-AF65-F5344CB8AC3E}">
        <p14:creationId xmlns:p14="http://schemas.microsoft.com/office/powerpoint/2010/main" val="292807471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BA511-C9DB-4F78-A85A-D043C284103E}" type="datetimeFigureOut">
              <a:rPr lang="zh-CN" altLang="en-US" smtClean="0"/>
              <a:t>2023/4/23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327C4D-D592-4D94-8C58-B08715F25A60}" type="slidenum">
              <a:rPr lang="zh-CN" altLang="en-US" smtClean="0"/>
              <a:t>‹#›</a:t>
            </a:fld>
            <a:endParaRPr lang="zh-CN" altLang="en-US"/>
          </a:p>
        </p:txBody>
      </p:sp>
    </p:spTree>
    <p:extLst>
      <p:ext uri="{BB962C8B-B14F-4D97-AF65-F5344CB8AC3E}">
        <p14:creationId xmlns:p14="http://schemas.microsoft.com/office/powerpoint/2010/main" val="2174158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Hi everyone. This is Yuetian.(And I am Bowen) Today we’d like to share with you some ideas presented in our work: “Visual Story Generation Based on Emotional and Keyword Scheme”. This project is also conducted by </a:t>
            </a:r>
            <a:r>
              <a:rPr lang="en-US" altLang="zh-CN" sz="1800" b="0" i="0" u="none" strike="noStrike" dirty="0" err="1">
                <a:solidFill>
                  <a:srgbClr val="000000"/>
                </a:solidFill>
                <a:effectLst/>
                <a:latin typeface="Times New Roman" panose="02020603050405020304" pitchFamily="18" charset="0"/>
              </a:rPr>
              <a:t>Ruohua</a:t>
            </a:r>
            <a:r>
              <a:rPr lang="en-US" altLang="zh-CN" sz="1800" b="0" i="0" u="none" strike="noStrike" dirty="0">
                <a:solidFill>
                  <a:srgbClr val="000000"/>
                </a:solidFill>
                <a:effectLst/>
                <a:latin typeface="Times New Roman" panose="02020603050405020304" pitchFamily="18" charset="0"/>
              </a:rPr>
              <a:t>, </a:t>
            </a:r>
            <a:r>
              <a:rPr lang="en-US" altLang="zh-CN" sz="1800" b="0" i="0" u="none" strike="noStrike" dirty="0" err="1">
                <a:solidFill>
                  <a:srgbClr val="000000"/>
                </a:solidFill>
                <a:effectLst/>
                <a:latin typeface="Times New Roman" panose="02020603050405020304" pitchFamily="18" charset="0"/>
              </a:rPr>
              <a:t>Peiru</a:t>
            </a:r>
            <a:r>
              <a:rPr lang="en-US" altLang="zh-CN" sz="1800" b="0" i="0" u="none" strike="noStrike" dirty="0">
                <a:solidFill>
                  <a:srgbClr val="000000"/>
                </a:solidFill>
                <a:effectLst/>
                <a:latin typeface="Times New Roman" panose="02020603050405020304" pitchFamily="18" charset="0"/>
              </a:rPr>
              <a:t> who are not with us today. And is also under the guidance of Prof. Si and affiliated with Rensselaer Polytechnic Institute.</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In this work, we designed an end-to-end framework that encourage interactive narrative experience based on keyword control and it also comes with automatically generated images for every stage of stories to help users to have a better understanding of story progress. As you can see from the example presented on our right, we used an example from ROCStories dataset, which we will describe in detail later. We can see that the whole story is about Ethan making potatoes. By adjusting the sentiment, our framework enables real-time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plot tree expansion and effectively changes the story direction.</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[work through the picture...]</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This is also part of the keywords we offer for modification.</a:t>
            </a:r>
            <a:endParaRPr lang="en-US" altLang="zh-CN" b="0" dirty="0">
              <a:effectLst/>
            </a:endParaRPr>
          </a:p>
          <a:p>
            <a:br>
              <a:rPr lang="en-US" altLang="zh-CN" dirty="0"/>
            </a:br>
            <a:endParaRPr lang="zh-CN" altLang="en-US" dirty="0"/>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a:t>
            </a:fld>
            <a:endParaRPr lang="zh-CN" altLang="en-US"/>
          </a:p>
        </p:txBody>
      </p:sp>
    </p:spTree>
    <p:extLst>
      <p:ext uri="{BB962C8B-B14F-4D97-AF65-F5344CB8AC3E}">
        <p14:creationId xmlns:p14="http://schemas.microsoft.com/office/powerpoint/2010/main" val="4026994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10</a:t>
            </a:fld>
            <a:endParaRPr lang="zh-CN" altLang="en-US"/>
          </a:p>
        </p:txBody>
      </p:sp>
    </p:spTree>
    <p:extLst>
      <p:ext uri="{BB962C8B-B14F-4D97-AF65-F5344CB8AC3E}">
        <p14:creationId xmlns:p14="http://schemas.microsoft.com/office/powerpoint/2010/main" val="3889526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11</a:t>
            </a:fld>
            <a:endParaRPr lang="zh-CN" altLang="en-US"/>
          </a:p>
        </p:txBody>
      </p:sp>
    </p:spTree>
    <p:extLst>
      <p:ext uri="{BB962C8B-B14F-4D97-AF65-F5344CB8AC3E}">
        <p14:creationId xmlns:p14="http://schemas.microsoft.com/office/powerpoint/2010/main" val="2758768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721cde4fae_7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g1721cde4fae_7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And now, let's go back to the first point, where we will further start discussing the details of our implementation of the text pipeline and how to use it. Here, as we mentioned before, as a replacement for the storyline modification, we use the existing background sentences as a priori knowledge by which we can predict two pieces of information as our key elements. One is the key named entity, which we will shorten as the keyword in following, in the next sentence while the other is the sentiment label. In addition to letting the user do the input manually, we have implemented both automatic suggester that predict both information based on the BERT-like as well as a large-scale language model named OPT(Open Pre-trained Transformer Language Models).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To finetuning these language model, we mainly used story content based on ROCStories as our dataset, where each group of stories consists of five sentences and during the crowdsourcing process, narrative creator was asked to make sure that stories are making progress while keep its coherent and consistency. Specifically, some sample stories are placed on your right-hand side, where we can see that…</a:t>
            </a:r>
            <a:endParaRPr lang="en-US" altLang="zh-CN" b="0">
              <a:effectLst/>
            </a:endParaRPr>
          </a:p>
          <a:p>
            <a:br>
              <a:rPr lang="en-US" altLang="zh-CN"/>
            </a:br>
            <a:endParaRPr/>
          </a:p>
        </p:txBody>
      </p:sp>
      <p:sp>
        <p:nvSpPr>
          <p:cNvPr id="709" name="Google Shape;709;g1721cde4fae_7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The story alone is not enough, we also need to visualize some additional information in the story, including emotions and characters serves as the keyword. So, we also used Story Commonsense as an additional dataset. The stories section is a subset of ROCStories and contains a sample of 15,000 stories, which is quite a bit less than the nearly 100,000 samples in ROCStories. but on top of it, it contains additional information for each story, including sentiment, motivation, character quest, etc. Here we use categorical sentiment annotation, which uses Plutchik’s wheel of emotion model that using the following 8 emotions for each stage of stories to express the emotions of the main character in the story, including …</a:t>
            </a:r>
          </a:p>
          <a:p>
            <a:pPr rtl="0">
              <a:spcBef>
                <a:spcPts val="0"/>
              </a:spcBef>
              <a:spcAft>
                <a:spcPts val="0"/>
              </a:spcAft>
            </a:pPr>
            <a:endParaRPr lang="en-US" altLang="zh-CN" sz="1800" b="0" i="0" u="none" strike="noStrike">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As for the implementation of the suggester, on the sentiment predictor, we predicted the 8-class sentiment as a one-hot vector, with each entry representing one sentiment. That is, the goal of the model is reduced to a multi-label classification, that predicting the confidence level of each entry in an array of length 8. And at the end, we achieved 78.3% of the macro ROC-AUC in the prediction. Meaning that it can make valid sentiment predictions and provide quite reasonable suggestions.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As for named entities, we use sng_parser to generate named entities that have appeared before for users to choose from. In addition to this, we used the full ROCStories dataset and sng_parser again for the extraction of named entities for the next sentence. Finally, they were imported into the large-scale language model to encourage OPT to have a prediction of the named entity for the next sentence. and we can then obtain a recommender that provides named entities in a decent accuracy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By combining both results, this gives us the key information, but it's not enough for story generation, so let's go back to the previous page and further explain how to use this information next</a:t>
            </a:r>
            <a:endParaRPr lang="en-US" altLang="zh-CN" b="0">
              <a:effectLst/>
            </a:endParaRPr>
          </a:p>
          <a:p>
            <a:br>
              <a:rPr lang="en-US" altLang="zh-CN"/>
            </a:br>
            <a:endParaRPr lang="en-US" altLang="zh-CN" b="0">
              <a:effectLst/>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13</a:t>
            </a:fld>
            <a:endParaRPr lang="zh-CN" altLang="en-US"/>
          </a:p>
        </p:txBody>
      </p:sp>
    </p:spTree>
    <p:extLst>
      <p:ext uri="{BB962C8B-B14F-4D97-AF65-F5344CB8AC3E}">
        <p14:creationId xmlns:p14="http://schemas.microsoft.com/office/powerpoint/2010/main" val="176836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7169221be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17169221be0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But before we enter the next stage, we want to re-emphasize that we want to design a framework that invites the user to control the story generation. Therefore, the above model can only provide a suggestion based on statistically-consistent cognitive habits, and its output is fully modifiable by the user before being imported to the next step. Afterwards, this information will be entered in the appropriate place in the prompt template and carried forward to the next step. In the last step, we run the text as well as the image generation as two pipelines in parallel. The image part will be used to provide users with references and generate keyword recommendations using YOLO or FAST RCNN that can import to the prompt template just as how keyword generator did in the next iteration, while the text part will also iteratively go back to the first step and serve as the context for further content generation. For the text, in order to make the model understand the content and value that each set of information brings, I think we need to start introducing our training strategy and the dataset used.</a:t>
            </a:r>
            <a:endParaRPr lang="en-US" altLang="zh-CN" b="0">
              <a:effectLst/>
            </a:endParaRPr>
          </a:p>
          <a:p>
            <a:br>
              <a:rPr lang="en-US" altLang="zh-CN"/>
            </a:br>
            <a:endParaRPr/>
          </a:p>
        </p:txBody>
      </p:sp>
      <p:sp>
        <p:nvSpPr>
          <p:cNvPr id="757" name="Google Shape;757;g17169221be0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14</a:t>
            </a:fld>
            <a:endParaRPr/>
          </a:p>
        </p:txBody>
      </p:sp>
    </p:spTree>
    <p:extLst>
      <p:ext uri="{BB962C8B-B14F-4D97-AF65-F5344CB8AC3E}">
        <p14:creationId xmlns:p14="http://schemas.microsoft.com/office/powerpoint/2010/main" val="115724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15</a:t>
            </a:fld>
            <a:endParaRPr lang="zh-CN" altLang="en-US"/>
          </a:p>
        </p:txBody>
      </p:sp>
    </p:spTree>
    <p:extLst>
      <p:ext uri="{BB962C8B-B14F-4D97-AF65-F5344CB8AC3E}">
        <p14:creationId xmlns:p14="http://schemas.microsoft.com/office/powerpoint/2010/main" val="3042025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16</a:t>
            </a:fld>
            <a:endParaRPr lang="zh-CN" altLang="en-US"/>
          </a:p>
        </p:txBody>
      </p:sp>
    </p:spTree>
    <p:extLst>
      <p:ext uri="{BB962C8B-B14F-4D97-AF65-F5344CB8AC3E}">
        <p14:creationId xmlns:p14="http://schemas.microsoft.com/office/powerpoint/2010/main" val="3065677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17</a:t>
            </a:fld>
            <a:endParaRPr lang="zh-CN" altLang="en-US"/>
          </a:p>
        </p:txBody>
      </p:sp>
    </p:spTree>
    <p:extLst>
      <p:ext uri="{BB962C8B-B14F-4D97-AF65-F5344CB8AC3E}">
        <p14:creationId xmlns:p14="http://schemas.microsoft.com/office/powerpoint/2010/main" val="94490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18</a:t>
            </a:fld>
            <a:endParaRPr lang="zh-CN" altLang="en-US"/>
          </a:p>
        </p:txBody>
      </p:sp>
    </p:spTree>
    <p:extLst>
      <p:ext uri="{BB962C8B-B14F-4D97-AF65-F5344CB8AC3E}">
        <p14:creationId xmlns:p14="http://schemas.microsoft.com/office/powerpoint/2010/main" val="2528248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62f9047278_1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162f9047278_1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In the Text pipeline, the language model we used is a T5 with finetuned </a:t>
            </a:r>
            <a:r>
              <a:rPr lang="en-US" altLang="zh-CN" sz="1800" b="0" i="0" u="none" strike="noStrike" err="1">
                <a:solidFill>
                  <a:srgbClr val="000000"/>
                </a:solidFill>
                <a:effectLst/>
                <a:latin typeface="Times New Roman" panose="02020603050405020304" pitchFamily="18" charset="0"/>
              </a:rPr>
              <a:t>CommenGen</a:t>
            </a:r>
            <a:r>
              <a:rPr lang="en-US" altLang="zh-CN" sz="1800" b="0" i="0" u="none" strike="noStrike">
                <a:solidFill>
                  <a:srgbClr val="000000"/>
                </a:solidFill>
                <a:effectLst/>
                <a:latin typeface="Times New Roman" panose="02020603050405020304" pitchFamily="18" charset="0"/>
              </a:rPr>
              <a:t> published by Manu Romero in </a:t>
            </a:r>
            <a:r>
              <a:rPr lang="en-US" altLang="zh-CN" sz="1800" b="0" i="0" u="none" strike="noStrike" err="1">
                <a:solidFill>
                  <a:srgbClr val="000000"/>
                </a:solidFill>
                <a:effectLst/>
                <a:latin typeface="Times New Roman" panose="02020603050405020304" pitchFamily="18" charset="0"/>
              </a:rPr>
              <a:t>huggingface</a:t>
            </a:r>
            <a:r>
              <a:rPr lang="en-US" altLang="zh-CN" sz="1800" b="0" i="0" u="none" strike="noStrike">
                <a:solidFill>
                  <a:srgbClr val="000000"/>
                </a:solidFill>
                <a:effectLst/>
                <a:latin typeface="Times New Roman" panose="02020603050405020304" pitchFamily="18" charset="0"/>
              </a:rPr>
              <a:t> community. By finetuning this dataset, we can gain sentences based on keyword entered. Specifically, when the input value is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The reason of selection of this model is that we want the model to be able to use the experience gained in this part of the task when performing controlled prediction tasks, that we discussed in following, so that the named entities in left-side can be effectively inserted into the next sentence generated on the right</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And for our formal task that brings keywords and prompt template to task, we are now able to set context, named entity and sentiment into the template and serves as the input to get the sentence we want</a:t>
            </a:r>
            <a:endParaRPr lang="en-US" altLang="zh-CN" b="0">
              <a:effectLst/>
            </a:endParaRPr>
          </a:p>
          <a:p>
            <a:br>
              <a:rPr lang="en-US" altLang="zh-CN"/>
            </a:br>
            <a:endParaRPr/>
          </a:p>
        </p:txBody>
      </p:sp>
      <p:sp>
        <p:nvSpPr>
          <p:cNvPr id="825" name="Google Shape;825;g162f9047278_1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a:t>
            </a:fld>
            <a:endParaRPr lang="zh-CN" altLang="en-US"/>
          </a:p>
        </p:txBody>
      </p:sp>
    </p:spTree>
    <p:extLst>
      <p:ext uri="{BB962C8B-B14F-4D97-AF65-F5344CB8AC3E}">
        <p14:creationId xmlns:p14="http://schemas.microsoft.com/office/powerpoint/2010/main" val="151756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62f9047278_1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162f9047278_1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In the Text pipeline, the language model we used is a T5 with finetuned </a:t>
            </a:r>
            <a:r>
              <a:rPr lang="en-US" altLang="zh-CN" sz="1800" b="0" i="0" u="none" strike="noStrike" err="1">
                <a:solidFill>
                  <a:srgbClr val="000000"/>
                </a:solidFill>
                <a:effectLst/>
                <a:latin typeface="Times New Roman" panose="02020603050405020304" pitchFamily="18" charset="0"/>
              </a:rPr>
              <a:t>CommenGen</a:t>
            </a:r>
            <a:r>
              <a:rPr lang="en-US" altLang="zh-CN" sz="1800" b="0" i="0" u="none" strike="noStrike">
                <a:solidFill>
                  <a:srgbClr val="000000"/>
                </a:solidFill>
                <a:effectLst/>
                <a:latin typeface="Times New Roman" panose="02020603050405020304" pitchFamily="18" charset="0"/>
              </a:rPr>
              <a:t> published by Manu Romero in </a:t>
            </a:r>
            <a:r>
              <a:rPr lang="en-US" altLang="zh-CN" sz="1800" b="0" i="0" u="none" strike="noStrike" err="1">
                <a:solidFill>
                  <a:srgbClr val="000000"/>
                </a:solidFill>
                <a:effectLst/>
                <a:latin typeface="Times New Roman" panose="02020603050405020304" pitchFamily="18" charset="0"/>
              </a:rPr>
              <a:t>huggingface</a:t>
            </a:r>
            <a:r>
              <a:rPr lang="en-US" altLang="zh-CN" sz="1800" b="0" i="0" u="none" strike="noStrike">
                <a:solidFill>
                  <a:srgbClr val="000000"/>
                </a:solidFill>
                <a:effectLst/>
                <a:latin typeface="Times New Roman" panose="02020603050405020304" pitchFamily="18" charset="0"/>
              </a:rPr>
              <a:t> community. By finetuning this dataset, we can gain sentences based on keyword entered. Specifically, when the input value is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The reason of selection of this model is that we want the model to be able to use the experience gained in this part of the task when performing controlled prediction tasks, that we discussed in following, so that the named entities in left-side can be effectively inserted into the next sentence generated on the right</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And for our formal task that brings keywords and prompt template to task, we are now able to set context, named entity and sentiment into the template and serves as the input to get the sentence we want</a:t>
            </a:r>
            <a:endParaRPr lang="en-US" altLang="zh-CN" b="0">
              <a:effectLst/>
            </a:endParaRPr>
          </a:p>
          <a:p>
            <a:br>
              <a:rPr lang="en-US" altLang="zh-CN"/>
            </a:br>
            <a:endParaRPr/>
          </a:p>
        </p:txBody>
      </p:sp>
      <p:sp>
        <p:nvSpPr>
          <p:cNvPr id="825" name="Google Shape;825;g162f9047278_1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20</a:t>
            </a:fld>
            <a:endParaRPr/>
          </a:p>
        </p:txBody>
      </p:sp>
    </p:spTree>
    <p:extLst>
      <p:ext uri="{BB962C8B-B14F-4D97-AF65-F5344CB8AC3E}">
        <p14:creationId xmlns:p14="http://schemas.microsoft.com/office/powerpoint/2010/main" val="1899638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62f9047278_1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162f9047278_1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In the Text pipeline, the language model we used is a T5 with finetuned </a:t>
            </a:r>
            <a:r>
              <a:rPr lang="en-US" altLang="zh-CN" sz="1800" b="0" i="0" u="none" strike="noStrike" err="1">
                <a:solidFill>
                  <a:srgbClr val="000000"/>
                </a:solidFill>
                <a:effectLst/>
                <a:latin typeface="Times New Roman" panose="02020603050405020304" pitchFamily="18" charset="0"/>
              </a:rPr>
              <a:t>CommenGen</a:t>
            </a:r>
            <a:r>
              <a:rPr lang="en-US" altLang="zh-CN" sz="1800" b="0" i="0" u="none" strike="noStrike">
                <a:solidFill>
                  <a:srgbClr val="000000"/>
                </a:solidFill>
                <a:effectLst/>
                <a:latin typeface="Times New Roman" panose="02020603050405020304" pitchFamily="18" charset="0"/>
              </a:rPr>
              <a:t> published by Manu Romero in </a:t>
            </a:r>
            <a:r>
              <a:rPr lang="en-US" altLang="zh-CN" sz="1800" b="0" i="0" u="none" strike="noStrike" err="1">
                <a:solidFill>
                  <a:srgbClr val="000000"/>
                </a:solidFill>
                <a:effectLst/>
                <a:latin typeface="Times New Roman" panose="02020603050405020304" pitchFamily="18" charset="0"/>
              </a:rPr>
              <a:t>huggingface</a:t>
            </a:r>
            <a:r>
              <a:rPr lang="en-US" altLang="zh-CN" sz="1800" b="0" i="0" u="none" strike="noStrike">
                <a:solidFill>
                  <a:srgbClr val="000000"/>
                </a:solidFill>
                <a:effectLst/>
                <a:latin typeface="Times New Roman" panose="02020603050405020304" pitchFamily="18" charset="0"/>
              </a:rPr>
              <a:t> community. By finetuning this dataset, we can gain sentences based on keyword entered. Specifically, when the input value is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The reason of selection of this model is that we want the model to be able to use the experience gained in this part of the task when performing controlled prediction tasks, that we discussed in following, so that the named entities in left-side can be effectively inserted into the next sentence generated on the right</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And for our formal task that brings keywords and prompt template to task, we are now able to set context, named entity and sentiment into the template and serves as the input to get the sentence we want</a:t>
            </a:r>
            <a:endParaRPr lang="en-US" altLang="zh-CN" b="0">
              <a:effectLst/>
            </a:endParaRPr>
          </a:p>
          <a:p>
            <a:br>
              <a:rPr lang="en-US" altLang="zh-CN"/>
            </a:br>
            <a:endParaRPr/>
          </a:p>
        </p:txBody>
      </p:sp>
      <p:sp>
        <p:nvSpPr>
          <p:cNvPr id="825" name="Google Shape;825;g162f9047278_1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21</a:t>
            </a:fld>
            <a:endParaRPr/>
          </a:p>
        </p:txBody>
      </p:sp>
    </p:spTree>
    <p:extLst>
      <p:ext uri="{BB962C8B-B14F-4D97-AF65-F5344CB8AC3E}">
        <p14:creationId xmlns:p14="http://schemas.microsoft.com/office/powerpoint/2010/main" val="2703222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22</a:t>
            </a:fld>
            <a:endParaRPr lang="zh-CN" altLang="en-US"/>
          </a:p>
        </p:txBody>
      </p:sp>
    </p:spTree>
    <p:extLst>
      <p:ext uri="{BB962C8B-B14F-4D97-AF65-F5344CB8AC3E}">
        <p14:creationId xmlns:p14="http://schemas.microsoft.com/office/powerpoint/2010/main" val="2605620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21212"/>
                </a:solidFill>
                <a:effectLst/>
                <a:latin typeface="-apple-system"/>
              </a:rPr>
              <a:t>Presenter:</a:t>
            </a:r>
            <a:br>
              <a:rPr lang="en-US" altLang="zh-CN" b="0" i="0" dirty="0">
                <a:solidFill>
                  <a:srgbClr val="121212"/>
                </a:solidFill>
                <a:effectLst/>
                <a:latin typeface="-apple-system"/>
              </a:rPr>
            </a:br>
            <a:r>
              <a:rPr lang="en-US" altLang="zh-CN" b="0" i="0" dirty="0">
                <a:solidFill>
                  <a:srgbClr val="121212"/>
                </a:solidFill>
                <a:effectLst/>
                <a:latin typeface="-apple-system"/>
              </a:rPr>
              <a:t>Brendan</a:t>
            </a:r>
            <a:endParaRPr lang="zh-CN" altLang="en-US" b="0" i="0" dirty="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23</a:t>
            </a:fld>
            <a:endParaRPr lang="zh-CN" altLang="en-US"/>
          </a:p>
        </p:txBody>
      </p:sp>
    </p:spTree>
    <p:extLst>
      <p:ext uri="{BB962C8B-B14F-4D97-AF65-F5344CB8AC3E}">
        <p14:creationId xmlns:p14="http://schemas.microsoft.com/office/powerpoint/2010/main" val="3191058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24</a:t>
            </a:fld>
            <a:endParaRPr lang="zh-CN" altLang="en-US"/>
          </a:p>
        </p:txBody>
      </p:sp>
    </p:spTree>
    <p:extLst>
      <p:ext uri="{BB962C8B-B14F-4D97-AF65-F5344CB8AC3E}">
        <p14:creationId xmlns:p14="http://schemas.microsoft.com/office/powerpoint/2010/main" val="409792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5a42e2d19b_2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4" name="Google Shape;894;g15a42e2d19b_2_3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And here is our demo time!</a:t>
            </a:r>
            <a:endParaRPr lang="en-US" altLang="zh-CN" b="0">
              <a:effectLst/>
            </a:endParaRPr>
          </a:p>
          <a:p>
            <a:pPr algn="ctr" rtl="0" fontAlgn="t">
              <a:spcBef>
                <a:spcPts val="0"/>
              </a:spcBef>
              <a:spcAft>
                <a:spcPts val="0"/>
              </a:spcAft>
            </a:pPr>
            <a:br>
              <a:rPr lang="en-US" altLang="zh-CN" b="0">
                <a:effectLst/>
              </a:rPr>
            </a:br>
            <a:r>
              <a:rPr lang="en-US" altLang="zh-CN" sz="1800" b="1" i="0" u="none" strike="noStrike">
                <a:solidFill>
                  <a:srgbClr val="FFFFFF"/>
                </a:solidFill>
                <a:effectLst/>
                <a:latin typeface="Times New Roman" panose="02020603050405020304" pitchFamily="18" charset="0"/>
              </a:rPr>
              <a:t>0</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[Emotion]</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[Keyword]</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Oswald decided to write a novel.</a:t>
            </a:r>
            <a:endParaRPr lang="en-US" altLang="zh-CN" b="0">
              <a:effectLst/>
            </a:endParaRPr>
          </a:p>
          <a:p>
            <a:pPr algn="l" rtl="0" fontAlgn="t">
              <a:spcBef>
                <a:spcPts val="0"/>
              </a:spcBef>
              <a:spcAft>
                <a:spcPts val="0"/>
              </a:spcAft>
            </a:pPr>
            <a:br>
              <a:rPr lang="en-US" altLang="zh-CN" b="0">
                <a:effectLst/>
              </a:rPr>
            </a:br>
            <a:r>
              <a:rPr lang="en-US" altLang="zh-CN" sz="1800" b="1" i="0" u="none" strike="noStrike">
                <a:solidFill>
                  <a:srgbClr val="FFFFFF"/>
                </a:solidFill>
                <a:effectLst/>
                <a:latin typeface="Times New Roman" panose="02020603050405020304" pitchFamily="18" charset="0"/>
              </a:rPr>
              <a:t>[generate image using this]</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1</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trust, anticipation</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Plan A: He, book, month</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Plan B: He, book</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A: He worked on his book for several months.</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 he worked on the book all summer</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2</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anticipation</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Oswald, the book, publisher</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Oswald took the book to a publisher.</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3</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Plan A: </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fear, sadness, disgust</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Plan B: </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trust, surprise</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publisher, book</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A: The publisher rejected his book almost immediately.</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 a publisher agreed publish the book.</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4</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[Follow B]</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book, Oswald</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the book was discovered and Oswald was happy.</a:t>
            </a:r>
            <a:endParaRPr lang="en-US" altLang="zh-CN" b="0">
              <a:effectLst/>
            </a:endParaRPr>
          </a:p>
          <a:p>
            <a:pPr marL="0" lvl="0" indent="0" algn="l" rtl="0">
              <a:spcBef>
                <a:spcPts val="0"/>
              </a:spcBef>
              <a:spcAft>
                <a:spcPts val="0"/>
              </a:spcAft>
              <a:buNone/>
            </a:pPr>
            <a:endParaRPr/>
          </a:p>
        </p:txBody>
      </p:sp>
      <p:sp>
        <p:nvSpPr>
          <p:cNvPr id="895" name="Google Shape;895;g15a42e2d19b_2_3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7397d88dc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7397d88dc8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a:t>
            </a:r>
            <a:br>
              <a:rPr lang="en-US" dirty="0"/>
            </a:br>
            <a:r>
              <a:rPr lang="en-US" dirty="0"/>
              <a:t>Brendan</a:t>
            </a:r>
            <a:endParaRPr dirty="0"/>
          </a:p>
        </p:txBody>
      </p:sp>
      <p:sp>
        <p:nvSpPr>
          <p:cNvPr id="910" name="Google Shape;910;g17397d88dc8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5a42e2d19b_2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15a42e2d19b_2_3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a:t>
            </a:r>
            <a:br>
              <a:rPr lang="en-US" dirty="0"/>
            </a:br>
            <a:r>
              <a:rPr lang="en-US" dirty="0"/>
              <a:t>Brendan</a:t>
            </a:r>
            <a:endParaRPr dirty="0"/>
          </a:p>
        </p:txBody>
      </p:sp>
      <p:sp>
        <p:nvSpPr>
          <p:cNvPr id="951" name="Google Shape;951;g15a42e2d19b_2_3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28</a:t>
            </a:fld>
            <a:endParaRPr lang="zh-CN" altLang="en-US"/>
          </a:p>
        </p:txBody>
      </p:sp>
    </p:spTree>
    <p:extLst>
      <p:ext uri="{BB962C8B-B14F-4D97-AF65-F5344CB8AC3E}">
        <p14:creationId xmlns:p14="http://schemas.microsoft.com/office/powerpoint/2010/main" val="1086348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29</a:t>
            </a:fld>
            <a:endParaRPr lang="zh-CN" altLang="en-US"/>
          </a:p>
        </p:txBody>
      </p:sp>
    </p:spTree>
    <p:extLst>
      <p:ext uri="{BB962C8B-B14F-4D97-AF65-F5344CB8AC3E}">
        <p14:creationId xmlns:p14="http://schemas.microsoft.com/office/powerpoint/2010/main" val="35982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759f4827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g1759f4827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ltLang="zh-CN" dirty="0">
                <a:solidFill>
                  <a:srgbClr val="121212"/>
                </a:solidFill>
              </a:rPr>
              <a:t>Presenter:</a:t>
            </a:r>
          </a:p>
          <a:p>
            <a:pPr marL="0" lvl="0" indent="0" algn="l" rtl="0">
              <a:lnSpc>
                <a:spcPct val="100000"/>
              </a:lnSpc>
              <a:spcBef>
                <a:spcPts val="0"/>
              </a:spcBef>
              <a:spcAft>
                <a:spcPts val="0"/>
              </a:spcAft>
              <a:buSzPts val="1100"/>
              <a:buNone/>
            </a:pPr>
            <a:r>
              <a:rPr lang="en-US" altLang="zh-CN" dirty="0">
                <a:solidFill>
                  <a:srgbClr val="121212"/>
                </a:solidFill>
              </a:rPr>
              <a:t>Brendan</a:t>
            </a:r>
          </a:p>
          <a:p>
            <a:pPr marL="0" lvl="0" indent="0" algn="l" rtl="0">
              <a:lnSpc>
                <a:spcPct val="100000"/>
              </a:lnSpc>
              <a:spcBef>
                <a:spcPts val="0"/>
              </a:spcBef>
              <a:spcAft>
                <a:spcPts val="0"/>
              </a:spcAft>
              <a:buSzPts val="1100"/>
              <a:buNone/>
            </a:pPr>
            <a:endParaRPr lang="en-US" altLang="zh-CN" dirty="0">
              <a:solidFill>
                <a:srgbClr val="121212"/>
              </a:solidFill>
            </a:endParaRPr>
          </a:p>
          <a:p>
            <a:pPr marL="0" lvl="0" indent="0" algn="l" rtl="0">
              <a:lnSpc>
                <a:spcPct val="100000"/>
              </a:lnSpc>
              <a:spcBef>
                <a:spcPts val="0"/>
              </a:spcBef>
              <a:spcAft>
                <a:spcPts val="0"/>
              </a:spcAft>
              <a:buSzPts val="1100"/>
              <a:buNone/>
            </a:pPr>
            <a:r>
              <a:rPr lang="en-US" altLang="zh-CN" dirty="0">
                <a:solidFill>
                  <a:srgbClr val="121212"/>
                </a:solidFill>
              </a:rPr>
              <a:t>Interactive narrative generation has attracted significant attention from entrepreneurs, as it allows for the creation of stories with high coherence and consistency. Successful efforts have also been made to generate style-guided stories. In the realm of commercial AI text generators, Jasper (https://www.jasper.ai/) and </a:t>
            </a:r>
            <a:r>
              <a:rPr lang="en-US" altLang="zh-CN" dirty="0" err="1">
                <a:solidFill>
                  <a:srgbClr val="121212"/>
                </a:solidFill>
              </a:rPr>
              <a:t>Rytr</a:t>
            </a:r>
            <a:r>
              <a:rPr lang="en-US" altLang="zh-CN" dirty="0">
                <a:solidFill>
                  <a:srgbClr val="121212"/>
                </a:solidFill>
              </a:rPr>
              <a:t> (https://rytr.me/) are notable examples. However, these platforms have limitations. One, they do not provide direct control over the generated content. Additionally, they lack image generation capabilities, even if a separate image generation process is invoked. Moreover, content from the generated images cannot be incorporated into future storytelling, limiting their potential for multimedia storytelling applications.</a:t>
            </a:r>
          </a:p>
          <a:p>
            <a:pPr marL="0" lvl="0" indent="0" algn="l" rtl="0">
              <a:lnSpc>
                <a:spcPct val="100000"/>
              </a:lnSpc>
              <a:spcBef>
                <a:spcPts val="0"/>
              </a:spcBef>
              <a:spcAft>
                <a:spcPts val="0"/>
              </a:spcAft>
              <a:buSzPts val="1100"/>
              <a:buNone/>
            </a:pPr>
            <a:endParaRPr lang="en-US" altLang="zh-CN" dirty="0">
              <a:solidFill>
                <a:srgbClr val="121212"/>
              </a:solidFill>
            </a:endParaRPr>
          </a:p>
          <a:p>
            <a:pPr marL="0" lvl="0" indent="0" algn="l" rtl="0">
              <a:lnSpc>
                <a:spcPct val="100000"/>
              </a:lnSpc>
              <a:spcBef>
                <a:spcPts val="0"/>
              </a:spcBef>
              <a:spcAft>
                <a:spcPts val="0"/>
              </a:spcAft>
              <a:buSzPts val="1100"/>
              <a:buNone/>
            </a:pPr>
            <a:r>
              <a:rPr lang="en-US" altLang="zh-CN" dirty="0">
                <a:solidFill>
                  <a:srgbClr val="121212"/>
                </a:solidFill>
              </a:rPr>
              <a:t>Our project explores the idea of controlling story development through a framework where the narrative is controlled using user-specified keywords and emotion labels. To achieve this, we utilize a small dataset for fine-tuning a large language model, leveraging prior knowledge. The emergence of diffusion models has shown promise in surpassing the current state-of-the-art in generative models, including language and image generation. In our work, we propose an interactive visual story generation pipeline that allows users to specify keywords and emotions for the next sentence. Based on this information, the system generates the next sentence and corresponding images for the user to choose from, providing an environment for interactive and controlled story generation. Introducing images to text-based stories enhances immersion in the generated plot. Therefore, we implement an image pipeline that runs parallel to the text pipeline, generating relevant images and additional keywords based on the images as plot suggestions, adding flexibility to the story generation process. The pipeline is divided into two parts: image generation and object detection, where Disco Diffusion and Stable Diffusion are chosen as the primary methods for image generation, and YOLOv5 and Faster RNN are used for object detection. The generated keywords act as suggestions for users to choose from and utilize as hints for guiding the generation process. While our work provides a foundation for the interactive visual narrative generation experience, we acknowledge that there are areas for improvement to enhance the overall experience and the quality of generated results. One key area is improving the coupling between text and visuals, by learning language generation from visual features through a supervisory approach. Additionally, our generated stories and corresponding illustrations exhibit coherence in terms of story progression and adherence to character emotions. Our proposed pipeline aims to co-create visual stories with users, where the narrative and image generation parts work together in harmony.</a:t>
            </a:r>
          </a:p>
          <a:p>
            <a:pPr marL="0" lvl="0" indent="0" algn="l" rtl="0">
              <a:lnSpc>
                <a:spcPct val="100000"/>
              </a:lnSpc>
              <a:spcBef>
                <a:spcPts val="0"/>
              </a:spcBef>
              <a:spcAft>
                <a:spcPts val="0"/>
              </a:spcAft>
              <a:buSzPts val="1100"/>
              <a:buNone/>
            </a:pPr>
            <a:endParaRPr lang="en-US" altLang="zh-CN" dirty="0">
              <a:solidFill>
                <a:srgbClr val="121212"/>
              </a:solidFill>
            </a:endParaRPr>
          </a:p>
        </p:txBody>
      </p:sp>
      <p:sp>
        <p:nvSpPr>
          <p:cNvPr id="587" name="Google Shape;587;g1759f4827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5a42e2d19b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5" name="Google Shape;1075;g15a42e2d19b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6" name="Google Shape;1076;g15a42e2d19b_2_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759f48274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1759f48274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zh-CN" dirty="0">
                <a:solidFill>
                  <a:srgbClr val="121212"/>
                </a:solidFill>
              </a:rPr>
              <a:t>Presenter:</a:t>
            </a:r>
            <a:endParaRPr dirty="0">
              <a:solidFill>
                <a:srgbClr val="121212"/>
              </a:solidFill>
            </a:endParaRPr>
          </a:p>
          <a:p>
            <a:pPr marL="0" lvl="0" indent="0" algn="l" rtl="0">
              <a:lnSpc>
                <a:spcPct val="100000"/>
              </a:lnSpc>
              <a:spcBef>
                <a:spcPts val="0"/>
              </a:spcBef>
              <a:spcAft>
                <a:spcPts val="0"/>
              </a:spcAft>
              <a:buSzPts val="1100"/>
              <a:buNone/>
            </a:pPr>
            <a:r>
              <a:rPr lang="en-US" altLang="zh-CN" dirty="0">
                <a:solidFill>
                  <a:srgbClr val="121212"/>
                </a:solidFill>
              </a:rPr>
              <a:t>Brendan</a:t>
            </a:r>
            <a:endParaRPr dirty="0">
              <a:solidFill>
                <a:srgbClr val="121212"/>
              </a:solidFill>
            </a:endParaRPr>
          </a:p>
          <a:p>
            <a:pPr marL="0" lvl="0" indent="0" algn="l" rtl="0">
              <a:lnSpc>
                <a:spcPct val="100000"/>
              </a:lnSpc>
              <a:spcBef>
                <a:spcPts val="0"/>
              </a:spcBef>
              <a:spcAft>
                <a:spcPts val="0"/>
              </a:spcAft>
              <a:buSzPts val="1100"/>
              <a:buNone/>
            </a:pPr>
            <a:endParaRPr lang="en-US" dirty="0">
              <a:solidFill>
                <a:srgbClr val="121212"/>
              </a:solidFill>
            </a:endParaRPr>
          </a:p>
          <a:p>
            <a:pPr marL="0" lvl="0" indent="0" algn="l" rtl="0">
              <a:lnSpc>
                <a:spcPct val="100000"/>
              </a:lnSpc>
              <a:spcBef>
                <a:spcPts val="0"/>
              </a:spcBef>
              <a:spcAft>
                <a:spcPts val="0"/>
              </a:spcAft>
              <a:buSzPts val="1100"/>
              <a:buNone/>
            </a:pPr>
            <a:r>
              <a:rPr lang="en-US" dirty="0">
                <a:solidFill>
                  <a:srgbClr val="121212"/>
                </a:solidFill>
              </a:rPr>
              <a:t>Over the past several years, there has been an influx in research work on AI-based story generation. Most recently, model-based generation has attracted a lot of attention. Much of the work since 2019 in this field has revolved around fine-tuning large language models for text generation.</a:t>
            </a:r>
          </a:p>
          <a:p>
            <a:pPr marL="0" lvl="0" indent="0" algn="l" rtl="0">
              <a:lnSpc>
                <a:spcPct val="100000"/>
              </a:lnSpc>
              <a:spcBef>
                <a:spcPts val="0"/>
              </a:spcBef>
              <a:spcAft>
                <a:spcPts val="0"/>
              </a:spcAft>
              <a:buSzPts val="1100"/>
              <a:buNone/>
            </a:pPr>
            <a:endParaRPr lang="en-US" dirty="0">
              <a:solidFill>
                <a:srgbClr val="121212"/>
              </a:solidFill>
            </a:endParaRPr>
          </a:p>
          <a:p>
            <a:pPr marL="0" lvl="0" indent="0" algn="l" rtl="0">
              <a:lnSpc>
                <a:spcPct val="100000"/>
              </a:lnSpc>
              <a:spcBef>
                <a:spcPts val="0"/>
              </a:spcBef>
              <a:spcAft>
                <a:spcPts val="0"/>
              </a:spcAft>
              <a:buSzPts val="1100"/>
              <a:buNone/>
            </a:pPr>
            <a:r>
              <a:rPr lang="en-US" b="1" dirty="0">
                <a:solidFill>
                  <a:srgbClr val="121212"/>
                </a:solidFill>
              </a:rPr>
              <a:t>Controllable Neural Story Plot Generation via Reward Shaping</a:t>
            </a:r>
          </a:p>
          <a:p>
            <a:pPr marL="0" lvl="0" indent="0" algn="l" rtl="0">
              <a:lnSpc>
                <a:spcPct val="100000"/>
              </a:lnSpc>
              <a:spcBef>
                <a:spcPts val="0"/>
              </a:spcBef>
              <a:spcAft>
                <a:spcPts val="0"/>
              </a:spcAft>
              <a:buSzPts val="1100"/>
              <a:buNone/>
            </a:pPr>
            <a:r>
              <a:rPr lang="en-US" dirty="0">
                <a:solidFill>
                  <a:srgbClr val="121212"/>
                </a:solidFill>
              </a:rPr>
              <a:t>Story generation with large language models has many limitations. Stories can be greatly improved with the control and input from users. Most current language models don’t utilize guidance or control from humans in story generation. In the paper “Controllable Neural Story Plot Generation via Reward Shaping”, the authors discuss a reward-shaping technique that uses reinforcement learning to progress a story from start state to a goal state. Some of those rewards included giving points to the story based on correct grammar, plausible order, makes sense with neighboring sentences, avoids repetition, interesting language, high quality, and is enjoyable. </a:t>
            </a:r>
          </a:p>
          <a:p>
            <a:pPr marL="0" lvl="0" indent="0" algn="l" rtl="0">
              <a:lnSpc>
                <a:spcPct val="100000"/>
              </a:lnSpc>
              <a:spcBef>
                <a:spcPts val="0"/>
              </a:spcBef>
              <a:spcAft>
                <a:spcPts val="0"/>
              </a:spcAft>
              <a:buSzPts val="1100"/>
              <a:buNone/>
            </a:pPr>
            <a:r>
              <a:rPr lang="en-US" b="1" dirty="0">
                <a:solidFill>
                  <a:srgbClr val="121212"/>
                </a:solidFill>
              </a:rPr>
              <a:t>Plan-And-Write: Towards Better Automatic Storytelling</a:t>
            </a:r>
          </a:p>
          <a:p>
            <a:pPr marL="0" lvl="0" indent="0" algn="l" rtl="0">
              <a:lnSpc>
                <a:spcPct val="100000"/>
              </a:lnSpc>
              <a:spcBef>
                <a:spcPts val="0"/>
              </a:spcBef>
              <a:spcAft>
                <a:spcPts val="0"/>
              </a:spcAft>
              <a:buSzPts val="1100"/>
              <a:buNone/>
            </a:pPr>
            <a:r>
              <a:rPr lang="en-US" dirty="0">
                <a:solidFill>
                  <a:srgbClr val="121212"/>
                </a:solidFill>
              </a:rPr>
              <a:t>Text-generation has also proved to provide powerful responses to questions and fetch information for display. Recently, large language models have been used to create long excerpts of text in the form of stories. Human-generated stories can often be highly complex and feature an imaginative plot. Since large-language models rely on text generation and prediction, they don't necessarily "think" on their own. Therefore, many LLM-generated stories lack plot and character development. Recent research in the paper “Plan-And-Write: Towards Better Automatic Storytelling”, the authors describe a "Plan-and-Write" structure for large language models. The process involves a user-generated prompt coupled with a storyline, which is a sequence of words. These words correspond to the progression of the story and each next generated sentence by the LLM should include the word. This automatic storytelling is guided by a liked set of events which include places, actions, and feelings. This research focuses on dynamic and static story generation, which indicates whether the plot adjusts throughout the generation of the story or remains constant from the very beginning.</a:t>
            </a:r>
          </a:p>
          <a:p>
            <a:pPr marL="0" lvl="0" indent="0" algn="l" rtl="0">
              <a:lnSpc>
                <a:spcPct val="100000"/>
              </a:lnSpc>
              <a:spcBef>
                <a:spcPts val="0"/>
              </a:spcBef>
              <a:spcAft>
                <a:spcPts val="0"/>
              </a:spcAft>
              <a:buSzPts val="1100"/>
              <a:buNone/>
            </a:pPr>
            <a:r>
              <a:rPr lang="en-US" b="1" dirty="0">
                <a:solidFill>
                  <a:srgbClr val="121212"/>
                </a:solidFill>
              </a:rPr>
              <a:t>Exploring the Limits of Transfer Learning with a Unified Text-to-Text Transformer</a:t>
            </a:r>
          </a:p>
          <a:p>
            <a:pPr marL="0" lvl="0" indent="0" algn="l" rtl="0">
              <a:lnSpc>
                <a:spcPct val="100000"/>
              </a:lnSpc>
              <a:spcBef>
                <a:spcPts val="0"/>
              </a:spcBef>
              <a:spcAft>
                <a:spcPts val="0"/>
              </a:spcAft>
              <a:buSzPts val="1100"/>
              <a:buNone/>
            </a:pPr>
            <a:r>
              <a:rPr lang="en-US" dirty="0">
                <a:solidFill>
                  <a:srgbClr val="121212"/>
                </a:solidFill>
              </a:rPr>
              <a:t>There is also a lot of research on the T5 model, which is the Text-to-Text Transfer Transformer. This research in “Exploring the Limits of Transfer Learning with a Unified Text-to-Text Transformer” discusses the potential of transfer learning in natural language processing using the T5 model. The authors highlight the great performance of the model on benchmark datasets and discuss limitations and future research directions. </a:t>
            </a:r>
          </a:p>
          <a:p>
            <a:pPr marL="0" lvl="0" indent="0" algn="l" rtl="0">
              <a:lnSpc>
                <a:spcPct val="100000"/>
              </a:lnSpc>
              <a:spcBef>
                <a:spcPts val="0"/>
              </a:spcBef>
              <a:spcAft>
                <a:spcPts val="0"/>
              </a:spcAft>
              <a:buSzPts val="1100"/>
              <a:buNone/>
            </a:pPr>
            <a:r>
              <a:rPr lang="en-US" b="1" dirty="0">
                <a:solidFill>
                  <a:srgbClr val="121212"/>
                </a:solidFill>
              </a:rPr>
              <a:t>Text-based emotion detection: Advances, challenges, and opportunities</a:t>
            </a:r>
          </a:p>
          <a:p>
            <a:pPr marL="0" lvl="0" indent="0" algn="l" rtl="0">
              <a:lnSpc>
                <a:spcPct val="100000"/>
              </a:lnSpc>
              <a:spcBef>
                <a:spcPts val="0"/>
              </a:spcBef>
              <a:spcAft>
                <a:spcPts val="0"/>
              </a:spcAft>
              <a:buSzPts val="1100"/>
              <a:buNone/>
            </a:pPr>
            <a:r>
              <a:rPr lang="en-US" dirty="0">
                <a:solidFill>
                  <a:srgbClr val="121212"/>
                </a:solidFill>
              </a:rPr>
              <a:t>In the article “Text-based emotion detection: Advances, challenges, and opportunities”, the authors talk about using large language models to detect emotions in text excerpts. They present some challenges with emotion detection which include subjective and unclear emotions. There are also challenges with emotions expressed in different cultures as well as bias involved in the interpretation of emotions. Some of the opportunities in the research area include utilizing several modes of communication, like audio and visual, to detect emotions.</a:t>
            </a:r>
          </a:p>
          <a:p>
            <a:pPr marL="0" lvl="0" indent="0" algn="l" rtl="0">
              <a:lnSpc>
                <a:spcPct val="100000"/>
              </a:lnSpc>
              <a:spcBef>
                <a:spcPts val="0"/>
              </a:spcBef>
              <a:spcAft>
                <a:spcPts val="0"/>
              </a:spcAft>
              <a:buSzPts val="1100"/>
              <a:buNone/>
            </a:pPr>
            <a:r>
              <a:rPr lang="en-US" b="1" dirty="0">
                <a:solidFill>
                  <a:srgbClr val="121212"/>
                </a:solidFill>
              </a:rPr>
              <a:t>You Only Look Once: Unified, Real-Time Object Detection</a:t>
            </a:r>
          </a:p>
          <a:p>
            <a:pPr marL="0" lvl="0" indent="0" algn="l" rtl="0">
              <a:lnSpc>
                <a:spcPct val="100000"/>
              </a:lnSpc>
              <a:spcBef>
                <a:spcPts val="0"/>
              </a:spcBef>
              <a:spcAft>
                <a:spcPts val="0"/>
              </a:spcAft>
              <a:buSzPts val="1100"/>
              <a:buNone/>
            </a:pPr>
            <a:r>
              <a:rPr lang="en-US" dirty="0">
                <a:solidFill>
                  <a:srgbClr val="121212"/>
                </a:solidFill>
              </a:rPr>
              <a:t>Another component to our project is the image generation and detection. One such detection method is described in the article “You Only Look Once: Unified, Real-Time Object Detection”. This model is named YOLO and the detection pipeline is a single network, so it performs very fast. Although the model has very high speed, some limitations include the inability to detect small objects.</a:t>
            </a:r>
          </a:p>
          <a:p>
            <a:pPr marL="0" lvl="0" indent="0" algn="l" rtl="0">
              <a:lnSpc>
                <a:spcPct val="100000"/>
              </a:lnSpc>
              <a:spcBef>
                <a:spcPts val="0"/>
              </a:spcBef>
              <a:spcAft>
                <a:spcPts val="0"/>
              </a:spcAft>
              <a:buSzPts val="1100"/>
              <a:buNone/>
            </a:pPr>
            <a:r>
              <a:rPr lang="en-US" b="1" dirty="0">
                <a:solidFill>
                  <a:srgbClr val="121212"/>
                </a:solidFill>
              </a:rPr>
              <a:t>Diffusion Models Beat GANs on Image Synthesis</a:t>
            </a:r>
          </a:p>
          <a:p>
            <a:pPr marL="0" lvl="0" indent="0" algn="l" rtl="0">
              <a:lnSpc>
                <a:spcPct val="100000"/>
              </a:lnSpc>
              <a:spcBef>
                <a:spcPts val="0"/>
              </a:spcBef>
              <a:spcAft>
                <a:spcPts val="0"/>
              </a:spcAft>
              <a:buSzPts val="1100"/>
              <a:buNone/>
            </a:pPr>
            <a:r>
              <a:rPr lang="en-US" dirty="0">
                <a:solidFill>
                  <a:srgbClr val="121212"/>
                </a:solidFill>
              </a:rPr>
              <a:t>Finally, there is some related work in image generation. In the article “Diffusion Models Beat GANs on Image Synthesis”, there is a comparison between diffusion models and Generative Adversarial Networks (GANs) for image synthesis tasks and concludes that diffusion models outperform GANs in terms of image quality and diversity. The article provides a summary of the differences between diffusion models and GANs, highlighting the advantages of diffusion models in generating high-quality images with realistic details and improved sample diversity. The article also discusses the limitations of GANs, such as lack of control over generated images, and how diffusion models address these issues. It concludes that diffusion models are a promising alternative to GANs for image synthesis tasks and offer potential advancements in the field of generative models.</a:t>
            </a:r>
          </a:p>
          <a:p>
            <a:pPr marL="0" lvl="0" indent="0" algn="l" rtl="0">
              <a:lnSpc>
                <a:spcPct val="100000"/>
              </a:lnSpc>
              <a:spcBef>
                <a:spcPts val="0"/>
              </a:spcBef>
              <a:spcAft>
                <a:spcPts val="0"/>
              </a:spcAft>
              <a:buSzPts val="1100"/>
              <a:buNone/>
            </a:pPr>
            <a:endParaRPr dirty="0">
              <a:solidFill>
                <a:srgbClr val="121212"/>
              </a:solidFill>
            </a:endParaRPr>
          </a:p>
        </p:txBody>
      </p:sp>
      <p:sp>
        <p:nvSpPr>
          <p:cNvPr id="598" name="Google Shape;598;g1759f48274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759f482741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g1759f482741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zh-CN" dirty="0">
                <a:solidFill>
                  <a:srgbClr val="121212"/>
                </a:solidFill>
              </a:rPr>
              <a:t>Presenter:</a:t>
            </a:r>
            <a:endParaRPr dirty="0">
              <a:solidFill>
                <a:srgbClr val="121212"/>
              </a:solidFill>
            </a:endParaRPr>
          </a:p>
          <a:p>
            <a:pPr marL="0" lvl="0" indent="0" algn="l" rtl="0">
              <a:lnSpc>
                <a:spcPct val="100000"/>
              </a:lnSpc>
              <a:spcBef>
                <a:spcPts val="0"/>
              </a:spcBef>
              <a:spcAft>
                <a:spcPts val="0"/>
              </a:spcAft>
              <a:buSzPts val="1100"/>
              <a:buNone/>
            </a:pPr>
            <a:r>
              <a:rPr lang="zh-CN" dirty="0">
                <a:solidFill>
                  <a:srgbClr val="121212"/>
                </a:solidFill>
              </a:rPr>
              <a:t>Yuetian</a:t>
            </a:r>
            <a:endParaRPr lang="en-US" altLang="zh-CN" dirty="0">
              <a:solidFill>
                <a:srgbClr val="121212"/>
              </a:solidFill>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And for our framework. The first thing that needs to be made clear is that unlike previous approaches like </a:t>
            </a:r>
            <a:r>
              <a:rPr lang="en-US" altLang="zh-CN" sz="1800" b="0" i="0" u="none" strike="noStrike" dirty="0" err="1">
                <a:solidFill>
                  <a:srgbClr val="000000"/>
                </a:solidFill>
                <a:effectLst/>
                <a:latin typeface="Times New Roman" panose="02020603050405020304" pitchFamily="18" charset="0"/>
              </a:rPr>
              <a:t>Rytr</a:t>
            </a:r>
            <a:r>
              <a:rPr lang="en-US" altLang="zh-CN" sz="1800" b="0" i="0" u="none" strike="noStrike" dirty="0">
                <a:solidFill>
                  <a:srgbClr val="000000"/>
                </a:solidFill>
                <a:effectLst/>
                <a:latin typeface="Times New Roman" panose="02020603050405020304" pitchFamily="18" charset="0"/>
              </a:rPr>
              <a:t> or Jasper, that to implement an interactive story generation by modifying the storyline itself, we intend to introduce more control to this process that we can make use of both priori knowledge of language models and user’s creativity that brings immersion and manual control to the plots. By giving the language model the prompt that includes key information, which we will discuss in detail later, in the next stage of the story. This allows the story to be logical while still accepting the evaluation from the users.</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As for the controlled image generation implementation, we produced a pipeline based on prompt learning to generate images in real time based on the content provided in the above process to further enhance the flexibility of story generation as well as to further couple the text-to-image process into our framework. In the next slides, we will elaborate further on the challenging part of the implementation of these two points.</a:t>
            </a:r>
            <a:endParaRPr lang="en-US" altLang="zh-CN" b="0" dirty="0">
              <a:effectLst/>
            </a:endParaRPr>
          </a:p>
          <a:p>
            <a:br>
              <a:rPr lang="en-US" altLang="zh-CN" dirty="0"/>
            </a:br>
            <a:endParaRPr dirty="0">
              <a:solidFill>
                <a:srgbClr val="121212"/>
              </a:solidFill>
            </a:endParaRPr>
          </a:p>
        </p:txBody>
      </p:sp>
      <p:sp>
        <p:nvSpPr>
          <p:cNvPr id="607" name="Google Shape;607;g1759f482741_0_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7169221be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17169221be0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But before we enter the next stage, we want to re-emphasize that we want to design a framework that invites the user to control the story generation. Therefore, the above model can only provide a suggestion based on statistically-consistent cognitive habits, and its output is fully modifiable by the user before being imported to the next step. Afterwards, this information will be entered in the appropriate place in the prompt template and carried forward to the next step. In the last step, we run the text as well as the image generation as two pipelines in parallel. The image part will be used to provide users with references and generate keyword recommendations using YOLO or FAST RCNN that can import to the prompt template just as how keyword generator did in the next iteration, while the text part will also iteratively go back to the first step and serve as the context for further content generation. For the text, in order to make the model understand the content and value that each set of information brings, I think we need to start introducing our training strategy and the dataset used.</a:t>
            </a:r>
            <a:endParaRPr lang="en-US" altLang="zh-CN" b="0">
              <a:effectLst/>
            </a:endParaRPr>
          </a:p>
          <a:p>
            <a:br>
              <a:rPr lang="en-US" altLang="zh-CN"/>
            </a:br>
            <a:endParaRPr/>
          </a:p>
        </p:txBody>
      </p:sp>
      <p:sp>
        <p:nvSpPr>
          <p:cNvPr id="757" name="Google Shape;757;g17169221be0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6</a:t>
            </a:fld>
            <a:endParaRPr/>
          </a:p>
        </p:txBody>
      </p:sp>
    </p:spTree>
    <p:extLst>
      <p:ext uri="{BB962C8B-B14F-4D97-AF65-F5344CB8AC3E}">
        <p14:creationId xmlns:p14="http://schemas.microsoft.com/office/powerpoint/2010/main" val="1271573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7169221be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17169221be0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But before we enter the next stage, we want to re-emphasize that we want to design a framework that invites the user to control the story generation. Therefore, the above model can only provide a suggestion based on statistically-consistent cognitive habits, and its output is fully modifiable by the user before being imported to the next step. Afterwards, this information will be entered in the appropriate place in the prompt template and carried forward to the next step. In the last step, we run the text as well as the image generation as two pipelines in parallel. The image part will be used to provide users with references and generate keyword recommendations using YOLO or FAST RCNN that can import to the prompt template just as how keyword generator did in the next iteration, while the text part will also iteratively go back to the first step and serve as the context for further content generation. For the text, in order to make the model understand the content and value that each set of information brings, I think we need to start introducing our training strategy and the dataset used.</a:t>
            </a:r>
            <a:endParaRPr lang="en-US" altLang="zh-CN" b="0">
              <a:effectLst/>
            </a:endParaRPr>
          </a:p>
          <a:p>
            <a:br>
              <a:rPr lang="en-US" altLang="zh-CN"/>
            </a:br>
            <a:endParaRPr/>
          </a:p>
        </p:txBody>
      </p:sp>
      <p:sp>
        <p:nvSpPr>
          <p:cNvPr id="757" name="Google Shape;757;g17169221be0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721cde4fae_17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g1721cde4fae_17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g1721cde4fae_17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9</a:t>
            </a:fld>
            <a:endParaRPr lang="zh-CN" altLang="en-US"/>
          </a:p>
        </p:txBody>
      </p:sp>
    </p:spTree>
    <p:extLst>
      <p:ext uri="{BB962C8B-B14F-4D97-AF65-F5344CB8AC3E}">
        <p14:creationId xmlns:p14="http://schemas.microsoft.com/office/powerpoint/2010/main" val="898581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600A-C6B7-4133-9FEA-57FEE22A04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6679BBB-5D72-4FF3-9C54-7ED67B0217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9F713DC-0AB5-4C09-8357-4451DCB8ACB0}"/>
              </a:ext>
            </a:extLst>
          </p:cNvPr>
          <p:cNvSpPr>
            <a:spLocks noGrp="1"/>
          </p:cNvSpPr>
          <p:nvPr>
            <p:ph type="dt" sz="half" idx="10"/>
          </p:nvPr>
        </p:nvSpPr>
        <p:spPr/>
        <p:txBody>
          <a:bodyPr/>
          <a:lstStyle/>
          <a:p>
            <a:fld id="{0D4E42C7-8AA3-44D8-BDAD-78667DD02232}"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AF6D2EE1-DB6D-4E86-9F9D-7D0CE9E3038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96209EA-9492-42FC-9D02-655EE2C7C7CB}"/>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9581350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7313-3621-4D26-8C0A-57CA7998BFB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E37D74A-F408-4FC0-AA5D-E5B029799F7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F096D3F-53CC-444C-B501-298AB6F3A876}"/>
              </a:ext>
            </a:extLst>
          </p:cNvPr>
          <p:cNvSpPr>
            <a:spLocks noGrp="1"/>
          </p:cNvSpPr>
          <p:nvPr>
            <p:ph type="dt" sz="half" idx="10"/>
          </p:nvPr>
        </p:nvSpPr>
        <p:spPr/>
        <p:txBody>
          <a:bodyPr/>
          <a:lstStyle/>
          <a:p>
            <a:fld id="{573546EE-04E9-4814-9CD6-56C54741DE36}"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24871B1E-19EB-4A0B-8817-D21D639EE64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09762B6-1A99-4E3D-BBB2-BD95723D851D}"/>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93553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8B4077-B4C3-4815-8218-3168B79B51C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9454E24-9FA4-4641-ACEB-EE59EC02954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5D8B75A-0FDC-43DC-A0EE-B9E357C181C5}"/>
              </a:ext>
            </a:extLst>
          </p:cNvPr>
          <p:cNvSpPr>
            <a:spLocks noGrp="1"/>
          </p:cNvSpPr>
          <p:nvPr>
            <p:ph type="dt" sz="half" idx="10"/>
          </p:nvPr>
        </p:nvSpPr>
        <p:spPr/>
        <p:txBody>
          <a:bodyPr/>
          <a:lstStyle/>
          <a:p>
            <a:fld id="{C2DD226B-6E47-4017-B886-487CA4453EE7}"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59EAF42A-648D-4081-B7D0-654D12E3E14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C5E409-B388-4E07-8E1A-4C1A2A6FD53F}"/>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482945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42B1-AA4E-451C-8B56-33D692E57ED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5FD0561-2401-4E16-8450-7F6C4BA1148C}"/>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FDA72AF-589B-438F-9CF8-185D4BB2F79E}"/>
              </a:ext>
            </a:extLst>
          </p:cNvPr>
          <p:cNvSpPr>
            <a:spLocks noGrp="1"/>
          </p:cNvSpPr>
          <p:nvPr>
            <p:ph type="dt" sz="half" idx="10"/>
          </p:nvPr>
        </p:nvSpPr>
        <p:spPr/>
        <p:txBody>
          <a:bodyPr/>
          <a:lstStyle/>
          <a:p>
            <a:fld id="{0B65DAD3-B89B-4A42-9DE7-2645834DB3CF}"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5D50C393-44CD-4B5B-88FD-B538A70A2A0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82C7472-8505-4736-B5CE-634A9E83E249}"/>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40357351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AF77C-3D5F-478A-A0F9-E4246A79C07A}"/>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335D26C-F783-4190-B1D4-563896DC79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A1CDD845-FA40-4581-AEAB-59821E679D0C}"/>
              </a:ext>
            </a:extLst>
          </p:cNvPr>
          <p:cNvSpPr>
            <a:spLocks noGrp="1"/>
          </p:cNvSpPr>
          <p:nvPr>
            <p:ph type="dt" sz="half" idx="10"/>
          </p:nvPr>
        </p:nvSpPr>
        <p:spPr/>
        <p:txBody>
          <a:bodyPr/>
          <a:lstStyle/>
          <a:p>
            <a:fld id="{CF8B81E6-DE82-4037-A4A0-3A67DA28B129}"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8208DC74-0A4B-4E0A-85E4-75AA581CF11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8A49876-06AC-4F6E-A3E5-3CF74D950012}"/>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128739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DCCF-97EC-4698-8825-2FEED7B420C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FC125EB-EEBE-4A47-8668-9A7430FEA0A5}"/>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2B1D6436-97F1-4BC4-85BC-1C2605BCF5F8}"/>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3ECD1BA-22D4-433F-8A28-6B4EAC27CFC0}"/>
              </a:ext>
            </a:extLst>
          </p:cNvPr>
          <p:cNvSpPr>
            <a:spLocks noGrp="1"/>
          </p:cNvSpPr>
          <p:nvPr>
            <p:ph type="dt" sz="half" idx="10"/>
          </p:nvPr>
        </p:nvSpPr>
        <p:spPr/>
        <p:txBody>
          <a:bodyPr/>
          <a:lstStyle/>
          <a:p>
            <a:fld id="{2A2B1CBE-B234-4C85-9A75-3B2305F172C1}" type="datetime1">
              <a:rPr lang="zh-CN" altLang="en-US" smtClean="0"/>
              <a:t>2023/4/23</a:t>
            </a:fld>
            <a:endParaRPr lang="zh-CN" altLang="en-US"/>
          </a:p>
        </p:txBody>
      </p:sp>
      <p:sp>
        <p:nvSpPr>
          <p:cNvPr id="6" name="Footer Placeholder 5">
            <a:extLst>
              <a:ext uri="{FF2B5EF4-FFF2-40B4-BE49-F238E27FC236}">
                <a16:creationId xmlns:a16="http://schemas.microsoft.com/office/drawing/2014/main" id="{6A5C4A69-B17A-4AFC-883E-2E83C2E317F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7AE1F0F-E55E-497C-A842-76C54282CA1F}"/>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15742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B87-B671-4414-8B61-D66E99A2B0D2}"/>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B84B0B5-C659-4DBD-A3A5-9910F866A4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116CABF3-FD54-4389-9A2E-0BC312EED16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3419D38B-37AE-45B9-BFBE-4B50BC2A3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15DD406-F08D-489E-8DC5-5772FDF7ED2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6A4F7FF-52C0-44F2-8942-BE979DFBA216}"/>
              </a:ext>
            </a:extLst>
          </p:cNvPr>
          <p:cNvSpPr>
            <a:spLocks noGrp="1"/>
          </p:cNvSpPr>
          <p:nvPr>
            <p:ph type="dt" sz="half" idx="10"/>
          </p:nvPr>
        </p:nvSpPr>
        <p:spPr/>
        <p:txBody>
          <a:bodyPr/>
          <a:lstStyle/>
          <a:p>
            <a:fld id="{FF479327-06A0-48C1-8429-0B07309BE93C}" type="datetime1">
              <a:rPr lang="zh-CN" altLang="en-US" smtClean="0"/>
              <a:t>2023/4/23</a:t>
            </a:fld>
            <a:endParaRPr lang="zh-CN" altLang="en-US"/>
          </a:p>
        </p:txBody>
      </p:sp>
      <p:sp>
        <p:nvSpPr>
          <p:cNvPr id="8" name="Footer Placeholder 7">
            <a:extLst>
              <a:ext uri="{FF2B5EF4-FFF2-40B4-BE49-F238E27FC236}">
                <a16:creationId xmlns:a16="http://schemas.microsoft.com/office/drawing/2014/main" id="{54B351F5-2D93-40B0-9E2D-0317FE5F1BBF}"/>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164CCE8E-2774-4EF5-AA40-6D7F5CA3094A}"/>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706975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3BE9B-047B-4BD8-9B0F-E040EA51789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A557441-730A-41A8-858B-1F4623FDC0E0}"/>
              </a:ext>
            </a:extLst>
          </p:cNvPr>
          <p:cNvSpPr>
            <a:spLocks noGrp="1"/>
          </p:cNvSpPr>
          <p:nvPr>
            <p:ph type="dt" sz="half" idx="10"/>
          </p:nvPr>
        </p:nvSpPr>
        <p:spPr/>
        <p:txBody>
          <a:bodyPr/>
          <a:lstStyle/>
          <a:p>
            <a:fld id="{03A9DF88-6165-4F42-AB19-61123967C356}" type="datetime1">
              <a:rPr lang="zh-CN" altLang="en-US" smtClean="0"/>
              <a:t>2023/4/23</a:t>
            </a:fld>
            <a:endParaRPr lang="zh-CN" altLang="en-US"/>
          </a:p>
        </p:txBody>
      </p:sp>
      <p:sp>
        <p:nvSpPr>
          <p:cNvPr id="4" name="Footer Placeholder 3">
            <a:extLst>
              <a:ext uri="{FF2B5EF4-FFF2-40B4-BE49-F238E27FC236}">
                <a16:creationId xmlns:a16="http://schemas.microsoft.com/office/drawing/2014/main" id="{F7FDB94A-F08A-4125-ABE4-23CF6288BFE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C1762C41-1520-46C0-9069-F9F666DBBF96}"/>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2835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AC49C8-8029-4765-A9E8-0A54533E2FE1}"/>
              </a:ext>
            </a:extLst>
          </p:cNvPr>
          <p:cNvSpPr>
            <a:spLocks noGrp="1"/>
          </p:cNvSpPr>
          <p:nvPr>
            <p:ph type="dt" sz="half" idx="10"/>
          </p:nvPr>
        </p:nvSpPr>
        <p:spPr/>
        <p:txBody>
          <a:bodyPr/>
          <a:lstStyle/>
          <a:p>
            <a:fld id="{D7881E8C-9E54-49EB-8E3F-C232A156E970}" type="datetime1">
              <a:rPr lang="zh-CN" altLang="en-US" smtClean="0"/>
              <a:t>2023/4/23</a:t>
            </a:fld>
            <a:endParaRPr lang="zh-CN" altLang="en-US"/>
          </a:p>
        </p:txBody>
      </p:sp>
      <p:sp>
        <p:nvSpPr>
          <p:cNvPr id="3" name="Footer Placeholder 2">
            <a:extLst>
              <a:ext uri="{FF2B5EF4-FFF2-40B4-BE49-F238E27FC236}">
                <a16:creationId xmlns:a16="http://schemas.microsoft.com/office/drawing/2014/main" id="{2A760A83-55E7-422C-BACB-EF38418A0515}"/>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2978937-1EAC-4EB1-A014-FFC341BF084E}"/>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440599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85562-B462-476B-B0D7-0296E7268E3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056B5EB-4408-491C-A14A-15181CE2F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0A1CF4B-73B4-4FFA-8513-94A19B4E0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59547A2B-83CC-4CC5-8825-23A05B8CED08}"/>
              </a:ext>
            </a:extLst>
          </p:cNvPr>
          <p:cNvSpPr>
            <a:spLocks noGrp="1"/>
          </p:cNvSpPr>
          <p:nvPr>
            <p:ph type="dt" sz="half" idx="10"/>
          </p:nvPr>
        </p:nvSpPr>
        <p:spPr/>
        <p:txBody>
          <a:bodyPr/>
          <a:lstStyle/>
          <a:p>
            <a:fld id="{5C0282EA-AF6A-4AAE-8A8E-3B86D2466A5E}" type="datetime1">
              <a:rPr lang="zh-CN" altLang="en-US" smtClean="0"/>
              <a:t>2023/4/23</a:t>
            </a:fld>
            <a:endParaRPr lang="zh-CN" altLang="en-US"/>
          </a:p>
        </p:txBody>
      </p:sp>
      <p:sp>
        <p:nvSpPr>
          <p:cNvPr id="6" name="Footer Placeholder 5">
            <a:extLst>
              <a:ext uri="{FF2B5EF4-FFF2-40B4-BE49-F238E27FC236}">
                <a16:creationId xmlns:a16="http://schemas.microsoft.com/office/drawing/2014/main" id="{C4441E98-5833-4D36-B093-C810B097E0E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CD9AC1B-934D-4A5D-9A55-38CDE78E6D8E}"/>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878349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952E6-2BC7-4C80-B81A-F4FA102B812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D7D7FDD-FCD2-48BA-B008-33498F744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6B93E63-162E-4782-AE63-F41E19225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E5D91A0-085F-4B5F-96DB-394D730EAA7F}"/>
              </a:ext>
            </a:extLst>
          </p:cNvPr>
          <p:cNvSpPr>
            <a:spLocks noGrp="1"/>
          </p:cNvSpPr>
          <p:nvPr>
            <p:ph type="dt" sz="half" idx="10"/>
          </p:nvPr>
        </p:nvSpPr>
        <p:spPr/>
        <p:txBody>
          <a:bodyPr/>
          <a:lstStyle/>
          <a:p>
            <a:fld id="{28733BC8-1130-4223-9CA0-DB80D19B3EB5}" type="datetime1">
              <a:rPr lang="zh-CN" altLang="en-US" smtClean="0"/>
              <a:t>2023/4/23</a:t>
            </a:fld>
            <a:endParaRPr lang="zh-CN" altLang="en-US"/>
          </a:p>
        </p:txBody>
      </p:sp>
      <p:sp>
        <p:nvSpPr>
          <p:cNvPr id="6" name="Footer Placeholder 5">
            <a:extLst>
              <a:ext uri="{FF2B5EF4-FFF2-40B4-BE49-F238E27FC236}">
                <a16:creationId xmlns:a16="http://schemas.microsoft.com/office/drawing/2014/main" id="{817B07F2-8629-4672-B177-E97994C258D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D196064-7FA7-468D-931D-47DEB25BEBE9}"/>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22898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49927B-B53C-4F65-A7E5-944051F940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118019D-C187-47C3-9C94-DA5C50C84A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60CA5ED-D4A2-4A49-8333-0217B56D4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903378-FD7A-454D-93D0-6D8301BA21C0}"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7019BA4B-E040-4825-AA7E-CDDFF9C11F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CF5B355-DC61-4044-B3A3-5AEF11C66C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34615013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png"/><Relationship Id="rId7" Type="http://schemas.openxmlformats.org/officeDocument/2006/relationships/image" Target="../media/image3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43.png"/><Relationship Id="rId4" Type="http://schemas.openxmlformats.org/officeDocument/2006/relationships/image" Target="../media/image18.png"/><Relationship Id="rId9" Type="http://schemas.openxmlformats.org/officeDocument/2006/relationships/image" Target="../media/image370.png"/></Relationships>
</file>

<file path=ppt/slides/_rels/slide1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jasper.a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rytr.me/"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28_0.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png"/><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3.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image" Target="../media/image35.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27.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18.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E8E9D3F-8FFC-44B7-BFB9-B2888CCB5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F95B70E-49FE-488F-A24D-BBE73690ADAD}"/>
              </a:ext>
            </a:extLst>
          </p:cNvPr>
          <p:cNvSpPr/>
          <p:nvPr/>
        </p:nvSpPr>
        <p:spPr>
          <a:xfrm>
            <a:off x="0" y="0"/>
            <a:ext cx="4566285"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75" name="Rectangle 74">
            <a:extLst>
              <a:ext uri="{FF2B5EF4-FFF2-40B4-BE49-F238E27FC236}">
                <a16:creationId xmlns:a16="http://schemas.microsoft.com/office/drawing/2014/main" id="{DF923961-7523-4DA3-A6B8-16492042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758" y="4546920"/>
            <a:ext cx="351253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CE59400A-E35D-96BB-6F7B-A81C38F41A1B}"/>
              </a:ext>
            </a:extLst>
          </p:cNvPr>
          <p:cNvSpPr/>
          <p:nvPr/>
        </p:nvSpPr>
        <p:spPr>
          <a:xfrm>
            <a:off x="4812164" y="3045866"/>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Rectangle 364">
            <a:extLst>
              <a:ext uri="{FF2B5EF4-FFF2-40B4-BE49-F238E27FC236}">
                <a16:creationId xmlns:a16="http://schemas.microsoft.com/office/drawing/2014/main" id="{ADFBFF08-1C82-B8E2-3123-F1E339AC9DE1}"/>
              </a:ext>
            </a:extLst>
          </p:cNvPr>
          <p:cNvSpPr/>
          <p:nvPr/>
        </p:nvSpPr>
        <p:spPr>
          <a:xfrm>
            <a:off x="4812164" y="1959822"/>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Partial Circle 366">
            <a:extLst>
              <a:ext uri="{FF2B5EF4-FFF2-40B4-BE49-F238E27FC236}">
                <a16:creationId xmlns:a16="http://schemas.microsoft.com/office/drawing/2014/main" id="{237684B2-4A42-AE73-396F-3B6F77E3BB8C}"/>
              </a:ext>
            </a:extLst>
          </p:cNvPr>
          <p:cNvSpPr/>
          <p:nvPr/>
        </p:nvSpPr>
        <p:spPr>
          <a:xfrm>
            <a:off x="5461696" y="2018187"/>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8" name="Partial Circle 367">
            <a:extLst>
              <a:ext uri="{FF2B5EF4-FFF2-40B4-BE49-F238E27FC236}">
                <a16:creationId xmlns:a16="http://schemas.microsoft.com/office/drawing/2014/main" id="{5EA406CE-B047-AACF-01FD-7B199F445BEB}"/>
              </a:ext>
            </a:extLst>
          </p:cNvPr>
          <p:cNvSpPr/>
          <p:nvPr/>
        </p:nvSpPr>
        <p:spPr>
          <a:xfrm rot="2703791">
            <a:off x="5461696" y="201818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9" name="Partial Circle 368">
            <a:extLst>
              <a:ext uri="{FF2B5EF4-FFF2-40B4-BE49-F238E27FC236}">
                <a16:creationId xmlns:a16="http://schemas.microsoft.com/office/drawing/2014/main" id="{2AE46DA1-0F0D-BB68-092F-4D0AB427C439}"/>
              </a:ext>
            </a:extLst>
          </p:cNvPr>
          <p:cNvSpPr/>
          <p:nvPr/>
        </p:nvSpPr>
        <p:spPr>
          <a:xfrm rot="5400000">
            <a:off x="5459665" y="201818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0" name="Partial Circle 369">
            <a:extLst>
              <a:ext uri="{FF2B5EF4-FFF2-40B4-BE49-F238E27FC236}">
                <a16:creationId xmlns:a16="http://schemas.microsoft.com/office/drawing/2014/main" id="{0F28CA76-D72D-F75B-DBC2-B9F397AE8ED0}"/>
              </a:ext>
            </a:extLst>
          </p:cNvPr>
          <p:cNvSpPr/>
          <p:nvPr/>
        </p:nvSpPr>
        <p:spPr>
          <a:xfrm rot="8124928">
            <a:off x="5461695"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1" name="Partial Circle 370">
            <a:extLst>
              <a:ext uri="{FF2B5EF4-FFF2-40B4-BE49-F238E27FC236}">
                <a16:creationId xmlns:a16="http://schemas.microsoft.com/office/drawing/2014/main" id="{2387BFCA-789F-F798-3AC7-BFD4335E65FD}"/>
              </a:ext>
            </a:extLst>
          </p:cNvPr>
          <p:cNvSpPr/>
          <p:nvPr/>
        </p:nvSpPr>
        <p:spPr>
          <a:xfrm rot="10828719">
            <a:off x="5461695"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2" name="Partial Circle 371">
            <a:extLst>
              <a:ext uri="{FF2B5EF4-FFF2-40B4-BE49-F238E27FC236}">
                <a16:creationId xmlns:a16="http://schemas.microsoft.com/office/drawing/2014/main" id="{727A884C-3D4F-00A5-55E1-B2CDB5F77CD7}"/>
              </a:ext>
            </a:extLst>
          </p:cNvPr>
          <p:cNvSpPr/>
          <p:nvPr/>
        </p:nvSpPr>
        <p:spPr>
          <a:xfrm rot="13524928">
            <a:off x="5459664" y="201876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3" name="Partial Circle 372">
            <a:extLst>
              <a:ext uri="{FF2B5EF4-FFF2-40B4-BE49-F238E27FC236}">
                <a16:creationId xmlns:a16="http://schemas.microsoft.com/office/drawing/2014/main" id="{82DA518B-F85F-D1A3-F29F-7204FA2CD611}"/>
              </a:ext>
            </a:extLst>
          </p:cNvPr>
          <p:cNvSpPr/>
          <p:nvPr/>
        </p:nvSpPr>
        <p:spPr>
          <a:xfrm rot="16200000">
            <a:off x="5461703" y="201820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4" name="Partial Circle 373">
            <a:extLst>
              <a:ext uri="{FF2B5EF4-FFF2-40B4-BE49-F238E27FC236}">
                <a16:creationId xmlns:a16="http://schemas.microsoft.com/office/drawing/2014/main" id="{AF3CE085-5635-12DB-54B8-5864518EDDD7}"/>
              </a:ext>
            </a:extLst>
          </p:cNvPr>
          <p:cNvSpPr/>
          <p:nvPr/>
        </p:nvSpPr>
        <p:spPr>
          <a:xfrm rot="18896209">
            <a:off x="5463218" y="2018186"/>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5" name="TextBox 374">
            <a:extLst>
              <a:ext uri="{FF2B5EF4-FFF2-40B4-BE49-F238E27FC236}">
                <a16:creationId xmlns:a16="http://schemas.microsoft.com/office/drawing/2014/main" id="{3DB2B0CC-C13A-D0EA-F59D-729DD411F033}"/>
              </a:ext>
            </a:extLst>
          </p:cNvPr>
          <p:cNvSpPr txBox="1"/>
          <p:nvPr/>
        </p:nvSpPr>
        <p:spPr>
          <a:xfrm>
            <a:off x="5755808" y="2049440"/>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376" name="TextBox 375">
            <a:extLst>
              <a:ext uri="{FF2B5EF4-FFF2-40B4-BE49-F238E27FC236}">
                <a16:creationId xmlns:a16="http://schemas.microsoft.com/office/drawing/2014/main" id="{0AEDAD4C-D996-E01D-46B4-973BBCE73E41}"/>
              </a:ext>
            </a:extLst>
          </p:cNvPr>
          <p:cNvSpPr txBox="1"/>
          <p:nvPr/>
        </p:nvSpPr>
        <p:spPr>
          <a:xfrm>
            <a:off x="5967487" y="2144324"/>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377" name="TextBox 376">
            <a:extLst>
              <a:ext uri="{FF2B5EF4-FFF2-40B4-BE49-F238E27FC236}">
                <a16:creationId xmlns:a16="http://schemas.microsoft.com/office/drawing/2014/main" id="{9B39610E-2D87-FD82-6CF6-19B1DB4E2C04}"/>
              </a:ext>
            </a:extLst>
          </p:cNvPr>
          <p:cNvSpPr txBox="1"/>
          <p:nvPr/>
        </p:nvSpPr>
        <p:spPr>
          <a:xfrm>
            <a:off x="6042727" y="2362515"/>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378" name="TextBox 377">
            <a:extLst>
              <a:ext uri="{FF2B5EF4-FFF2-40B4-BE49-F238E27FC236}">
                <a16:creationId xmlns:a16="http://schemas.microsoft.com/office/drawing/2014/main" id="{90A5049C-A0B8-03E1-2E86-AFCDD918CA09}"/>
              </a:ext>
            </a:extLst>
          </p:cNvPr>
          <p:cNvSpPr txBox="1"/>
          <p:nvPr/>
        </p:nvSpPr>
        <p:spPr>
          <a:xfrm>
            <a:off x="5921261" y="2564732"/>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79" name="TextBox 378">
            <a:extLst>
              <a:ext uri="{FF2B5EF4-FFF2-40B4-BE49-F238E27FC236}">
                <a16:creationId xmlns:a16="http://schemas.microsoft.com/office/drawing/2014/main" id="{56C66DC1-FC3F-BD9B-A3C1-541D28D47986}"/>
              </a:ext>
            </a:extLst>
          </p:cNvPr>
          <p:cNvSpPr txBox="1"/>
          <p:nvPr/>
        </p:nvSpPr>
        <p:spPr>
          <a:xfrm>
            <a:off x="5698564" y="2652257"/>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80" name="TextBox 379">
            <a:extLst>
              <a:ext uri="{FF2B5EF4-FFF2-40B4-BE49-F238E27FC236}">
                <a16:creationId xmlns:a16="http://schemas.microsoft.com/office/drawing/2014/main" id="{503B9924-EB1F-7A13-5D5C-13C9396F3DB4}"/>
              </a:ext>
            </a:extLst>
          </p:cNvPr>
          <p:cNvSpPr txBox="1"/>
          <p:nvPr/>
        </p:nvSpPr>
        <p:spPr>
          <a:xfrm>
            <a:off x="5486119" y="2563305"/>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381" name="TextBox 380">
            <a:extLst>
              <a:ext uri="{FF2B5EF4-FFF2-40B4-BE49-F238E27FC236}">
                <a16:creationId xmlns:a16="http://schemas.microsoft.com/office/drawing/2014/main" id="{DCF6314D-34D4-BA80-D27B-600165B69DE4}"/>
              </a:ext>
            </a:extLst>
          </p:cNvPr>
          <p:cNvSpPr txBox="1"/>
          <p:nvPr/>
        </p:nvSpPr>
        <p:spPr>
          <a:xfrm>
            <a:off x="5433261" y="2357843"/>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382" name="TextBox 381">
            <a:extLst>
              <a:ext uri="{FF2B5EF4-FFF2-40B4-BE49-F238E27FC236}">
                <a16:creationId xmlns:a16="http://schemas.microsoft.com/office/drawing/2014/main" id="{164C94BA-BE83-9451-18EB-D11B4A3538C7}"/>
              </a:ext>
            </a:extLst>
          </p:cNvPr>
          <p:cNvSpPr txBox="1"/>
          <p:nvPr/>
        </p:nvSpPr>
        <p:spPr>
          <a:xfrm>
            <a:off x="5417527" y="2174590"/>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385" name="Straight Arrow Connector 384">
            <a:extLst>
              <a:ext uri="{FF2B5EF4-FFF2-40B4-BE49-F238E27FC236}">
                <a16:creationId xmlns:a16="http://schemas.microsoft.com/office/drawing/2014/main" id="{492BD54B-5B44-3CCB-A031-258AEE9777CC}"/>
              </a:ext>
            </a:extLst>
          </p:cNvPr>
          <p:cNvCxnSpPr>
            <a:stCxn id="365" idx="2"/>
            <a:endCxn id="364" idx="0"/>
          </p:cNvCxnSpPr>
          <p:nvPr/>
        </p:nvCxnSpPr>
        <p:spPr>
          <a:xfrm>
            <a:off x="5600632" y="2930092"/>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FB97CA08-9EC9-E064-67E6-CD7B1C967E5A}"/>
              </a:ext>
            </a:extLst>
          </p:cNvPr>
          <p:cNvSpPr/>
          <p:nvPr/>
        </p:nvSpPr>
        <p:spPr>
          <a:xfrm>
            <a:off x="6550236" y="3045866"/>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Rectangle 409">
            <a:extLst>
              <a:ext uri="{FF2B5EF4-FFF2-40B4-BE49-F238E27FC236}">
                <a16:creationId xmlns:a16="http://schemas.microsoft.com/office/drawing/2014/main" id="{60F77230-8267-3C1A-1B8C-EBFC2CFD87CC}"/>
              </a:ext>
            </a:extLst>
          </p:cNvPr>
          <p:cNvSpPr/>
          <p:nvPr/>
        </p:nvSpPr>
        <p:spPr>
          <a:xfrm>
            <a:off x="6550236" y="1959822"/>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rtial Circle 412">
            <a:extLst>
              <a:ext uri="{FF2B5EF4-FFF2-40B4-BE49-F238E27FC236}">
                <a16:creationId xmlns:a16="http://schemas.microsoft.com/office/drawing/2014/main" id="{3F8578C2-9E21-B402-4516-82ED7886BEA7}"/>
              </a:ext>
            </a:extLst>
          </p:cNvPr>
          <p:cNvSpPr/>
          <p:nvPr/>
        </p:nvSpPr>
        <p:spPr>
          <a:xfrm>
            <a:off x="7199768" y="2018187"/>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4" name="Partial Circle 413">
            <a:extLst>
              <a:ext uri="{FF2B5EF4-FFF2-40B4-BE49-F238E27FC236}">
                <a16:creationId xmlns:a16="http://schemas.microsoft.com/office/drawing/2014/main" id="{D1A59D8E-29B3-75D5-FFC4-0951451E615F}"/>
              </a:ext>
            </a:extLst>
          </p:cNvPr>
          <p:cNvSpPr/>
          <p:nvPr/>
        </p:nvSpPr>
        <p:spPr>
          <a:xfrm rot="2703791">
            <a:off x="7199768" y="2018187"/>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5" name="Partial Circle 414">
            <a:extLst>
              <a:ext uri="{FF2B5EF4-FFF2-40B4-BE49-F238E27FC236}">
                <a16:creationId xmlns:a16="http://schemas.microsoft.com/office/drawing/2014/main" id="{BBFDB0C4-ADA4-7FF8-88C6-8190C7751173}"/>
              </a:ext>
            </a:extLst>
          </p:cNvPr>
          <p:cNvSpPr/>
          <p:nvPr/>
        </p:nvSpPr>
        <p:spPr>
          <a:xfrm rot="5400000">
            <a:off x="7197737" y="201818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6" name="Partial Circle 415">
            <a:extLst>
              <a:ext uri="{FF2B5EF4-FFF2-40B4-BE49-F238E27FC236}">
                <a16:creationId xmlns:a16="http://schemas.microsoft.com/office/drawing/2014/main" id="{ACBA8CF4-13C5-04DE-4882-92CF5877E0F0}"/>
              </a:ext>
            </a:extLst>
          </p:cNvPr>
          <p:cNvSpPr/>
          <p:nvPr/>
        </p:nvSpPr>
        <p:spPr>
          <a:xfrm rot="8124928">
            <a:off x="7199767"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7" name="Partial Circle 416">
            <a:extLst>
              <a:ext uri="{FF2B5EF4-FFF2-40B4-BE49-F238E27FC236}">
                <a16:creationId xmlns:a16="http://schemas.microsoft.com/office/drawing/2014/main" id="{9F7921EE-F3E4-80AC-E177-0F667382453B}"/>
              </a:ext>
            </a:extLst>
          </p:cNvPr>
          <p:cNvSpPr/>
          <p:nvPr/>
        </p:nvSpPr>
        <p:spPr>
          <a:xfrm rot="10828719">
            <a:off x="7199767"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8" name="Partial Circle 417">
            <a:extLst>
              <a:ext uri="{FF2B5EF4-FFF2-40B4-BE49-F238E27FC236}">
                <a16:creationId xmlns:a16="http://schemas.microsoft.com/office/drawing/2014/main" id="{E328BEC2-A640-7D00-EE78-101FD21A76B1}"/>
              </a:ext>
            </a:extLst>
          </p:cNvPr>
          <p:cNvSpPr/>
          <p:nvPr/>
        </p:nvSpPr>
        <p:spPr>
          <a:xfrm rot="13524928">
            <a:off x="7197736" y="201876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9" name="Partial Circle 418">
            <a:extLst>
              <a:ext uri="{FF2B5EF4-FFF2-40B4-BE49-F238E27FC236}">
                <a16:creationId xmlns:a16="http://schemas.microsoft.com/office/drawing/2014/main" id="{6B117831-4902-3381-9756-A592DB5754DA}"/>
              </a:ext>
            </a:extLst>
          </p:cNvPr>
          <p:cNvSpPr/>
          <p:nvPr/>
        </p:nvSpPr>
        <p:spPr>
          <a:xfrm rot="16200000">
            <a:off x="7199775" y="201820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0" name="Partial Circle 419">
            <a:extLst>
              <a:ext uri="{FF2B5EF4-FFF2-40B4-BE49-F238E27FC236}">
                <a16:creationId xmlns:a16="http://schemas.microsoft.com/office/drawing/2014/main" id="{B6AAAC0D-34C9-EFE8-A2E4-E88A53B3A5C3}"/>
              </a:ext>
            </a:extLst>
          </p:cNvPr>
          <p:cNvSpPr/>
          <p:nvPr/>
        </p:nvSpPr>
        <p:spPr>
          <a:xfrm rot="18896209">
            <a:off x="7201290" y="2018186"/>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1" name="TextBox 420">
            <a:extLst>
              <a:ext uri="{FF2B5EF4-FFF2-40B4-BE49-F238E27FC236}">
                <a16:creationId xmlns:a16="http://schemas.microsoft.com/office/drawing/2014/main" id="{EF8C5871-D817-6B05-AA48-23C6543F528B}"/>
              </a:ext>
            </a:extLst>
          </p:cNvPr>
          <p:cNvSpPr txBox="1"/>
          <p:nvPr/>
        </p:nvSpPr>
        <p:spPr>
          <a:xfrm>
            <a:off x="7493880" y="2049440"/>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22" name="TextBox 421">
            <a:extLst>
              <a:ext uri="{FF2B5EF4-FFF2-40B4-BE49-F238E27FC236}">
                <a16:creationId xmlns:a16="http://schemas.microsoft.com/office/drawing/2014/main" id="{8C9F82D8-B184-ED58-6309-7F8C37A2C67D}"/>
              </a:ext>
            </a:extLst>
          </p:cNvPr>
          <p:cNvSpPr txBox="1"/>
          <p:nvPr/>
        </p:nvSpPr>
        <p:spPr>
          <a:xfrm>
            <a:off x="7705559" y="2144324"/>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23" name="TextBox 422">
            <a:extLst>
              <a:ext uri="{FF2B5EF4-FFF2-40B4-BE49-F238E27FC236}">
                <a16:creationId xmlns:a16="http://schemas.microsoft.com/office/drawing/2014/main" id="{BC4A1663-D23C-CDC6-5DD2-C706DF499BA3}"/>
              </a:ext>
            </a:extLst>
          </p:cNvPr>
          <p:cNvSpPr txBox="1"/>
          <p:nvPr/>
        </p:nvSpPr>
        <p:spPr>
          <a:xfrm>
            <a:off x="7780799" y="2362515"/>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24" name="TextBox 423">
            <a:extLst>
              <a:ext uri="{FF2B5EF4-FFF2-40B4-BE49-F238E27FC236}">
                <a16:creationId xmlns:a16="http://schemas.microsoft.com/office/drawing/2014/main" id="{1A902555-4663-BD41-D118-01F36BF46CF5}"/>
              </a:ext>
            </a:extLst>
          </p:cNvPr>
          <p:cNvSpPr txBox="1"/>
          <p:nvPr/>
        </p:nvSpPr>
        <p:spPr>
          <a:xfrm>
            <a:off x="7659333" y="2564732"/>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25" name="TextBox 424">
            <a:extLst>
              <a:ext uri="{FF2B5EF4-FFF2-40B4-BE49-F238E27FC236}">
                <a16:creationId xmlns:a16="http://schemas.microsoft.com/office/drawing/2014/main" id="{C9501B8E-F8AD-332B-A341-2823D0B9EF7A}"/>
              </a:ext>
            </a:extLst>
          </p:cNvPr>
          <p:cNvSpPr txBox="1"/>
          <p:nvPr/>
        </p:nvSpPr>
        <p:spPr>
          <a:xfrm>
            <a:off x="7436636" y="2652257"/>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26" name="TextBox 425">
            <a:extLst>
              <a:ext uri="{FF2B5EF4-FFF2-40B4-BE49-F238E27FC236}">
                <a16:creationId xmlns:a16="http://schemas.microsoft.com/office/drawing/2014/main" id="{CC1257E0-ECA0-B1D4-E242-CD7D8C42673D}"/>
              </a:ext>
            </a:extLst>
          </p:cNvPr>
          <p:cNvSpPr txBox="1"/>
          <p:nvPr/>
        </p:nvSpPr>
        <p:spPr>
          <a:xfrm>
            <a:off x="7224191" y="2563305"/>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27" name="TextBox 426">
            <a:extLst>
              <a:ext uri="{FF2B5EF4-FFF2-40B4-BE49-F238E27FC236}">
                <a16:creationId xmlns:a16="http://schemas.microsoft.com/office/drawing/2014/main" id="{C908AD7D-8C0A-E43F-3092-D3CE1374E4CA}"/>
              </a:ext>
            </a:extLst>
          </p:cNvPr>
          <p:cNvSpPr txBox="1"/>
          <p:nvPr/>
        </p:nvSpPr>
        <p:spPr>
          <a:xfrm>
            <a:off x="7171333" y="2357843"/>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28" name="TextBox 427">
            <a:extLst>
              <a:ext uri="{FF2B5EF4-FFF2-40B4-BE49-F238E27FC236}">
                <a16:creationId xmlns:a16="http://schemas.microsoft.com/office/drawing/2014/main" id="{CE5FED02-F522-67EA-2B5B-3C4658BBC69E}"/>
              </a:ext>
            </a:extLst>
          </p:cNvPr>
          <p:cNvSpPr txBox="1"/>
          <p:nvPr/>
        </p:nvSpPr>
        <p:spPr>
          <a:xfrm>
            <a:off x="7155599" y="2174590"/>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12" name="Straight Arrow Connector 411">
            <a:extLst>
              <a:ext uri="{FF2B5EF4-FFF2-40B4-BE49-F238E27FC236}">
                <a16:creationId xmlns:a16="http://schemas.microsoft.com/office/drawing/2014/main" id="{B1AE5EF5-05EE-7DDB-291C-5B2C2C02450E}"/>
              </a:ext>
            </a:extLst>
          </p:cNvPr>
          <p:cNvCxnSpPr>
            <a:stCxn id="410" idx="2"/>
            <a:endCxn id="409" idx="0"/>
          </p:cNvCxnSpPr>
          <p:nvPr/>
        </p:nvCxnSpPr>
        <p:spPr>
          <a:xfrm>
            <a:off x="7338704" y="2930092"/>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0" name="Rectangle 449">
            <a:extLst>
              <a:ext uri="{FF2B5EF4-FFF2-40B4-BE49-F238E27FC236}">
                <a16:creationId xmlns:a16="http://schemas.microsoft.com/office/drawing/2014/main" id="{3D366170-B547-E1B8-E293-B1A15DC6020D}"/>
              </a:ext>
            </a:extLst>
          </p:cNvPr>
          <p:cNvSpPr/>
          <p:nvPr/>
        </p:nvSpPr>
        <p:spPr>
          <a:xfrm>
            <a:off x="4802868" y="886095"/>
            <a:ext cx="3324304" cy="83009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Rectangle 451">
            <a:extLst>
              <a:ext uri="{FF2B5EF4-FFF2-40B4-BE49-F238E27FC236}">
                <a16:creationId xmlns:a16="http://schemas.microsoft.com/office/drawing/2014/main" id="{E6E06AC7-10A3-9F9C-4A0D-642CAAAA948F}"/>
              </a:ext>
            </a:extLst>
          </p:cNvPr>
          <p:cNvSpPr/>
          <p:nvPr/>
        </p:nvSpPr>
        <p:spPr>
          <a:xfrm>
            <a:off x="8597296" y="1302429"/>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Rectangle 452">
            <a:extLst>
              <a:ext uri="{FF2B5EF4-FFF2-40B4-BE49-F238E27FC236}">
                <a16:creationId xmlns:a16="http://schemas.microsoft.com/office/drawing/2014/main" id="{E762DA9C-ACDC-D7BC-CF3E-954A873C588A}"/>
              </a:ext>
            </a:extLst>
          </p:cNvPr>
          <p:cNvSpPr/>
          <p:nvPr/>
        </p:nvSpPr>
        <p:spPr>
          <a:xfrm>
            <a:off x="8597296" y="216385"/>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Partial Circle 455">
            <a:extLst>
              <a:ext uri="{FF2B5EF4-FFF2-40B4-BE49-F238E27FC236}">
                <a16:creationId xmlns:a16="http://schemas.microsoft.com/office/drawing/2014/main" id="{DE138A68-094B-DCFB-53D9-3398FBDBF0AC}"/>
              </a:ext>
            </a:extLst>
          </p:cNvPr>
          <p:cNvSpPr/>
          <p:nvPr/>
        </p:nvSpPr>
        <p:spPr>
          <a:xfrm>
            <a:off x="9246828" y="27475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7" name="Partial Circle 456">
            <a:extLst>
              <a:ext uri="{FF2B5EF4-FFF2-40B4-BE49-F238E27FC236}">
                <a16:creationId xmlns:a16="http://schemas.microsoft.com/office/drawing/2014/main" id="{B81401B6-1F13-1775-C85A-A8D146871365}"/>
              </a:ext>
            </a:extLst>
          </p:cNvPr>
          <p:cNvSpPr/>
          <p:nvPr/>
        </p:nvSpPr>
        <p:spPr>
          <a:xfrm rot="2703791">
            <a:off x="9246828" y="27475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8" name="Partial Circle 457">
            <a:extLst>
              <a:ext uri="{FF2B5EF4-FFF2-40B4-BE49-F238E27FC236}">
                <a16:creationId xmlns:a16="http://schemas.microsoft.com/office/drawing/2014/main" id="{7531D5B7-AD9A-0738-2035-E2A6BDFA57EE}"/>
              </a:ext>
            </a:extLst>
          </p:cNvPr>
          <p:cNvSpPr/>
          <p:nvPr/>
        </p:nvSpPr>
        <p:spPr>
          <a:xfrm rot="5400000">
            <a:off x="9244797" y="27475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9" name="Partial Circle 458">
            <a:extLst>
              <a:ext uri="{FF2B5EF4-FFF2-40B4-BE49-F238E27FC236}">
                <a16:creationId xmlns:a16="http://schemas.microsoft.com/office/drawing/2014/main" id="{0B5091F7-9E51-A3FD-ED6B-C7B481049F64}"/>
              </a:ext>
            </a:extLst>
          </p:cNvPr>
          <p:cNvSpPr/>
          <p:nvPr/>
        </p:nvSpPr>
        <p:spPr>
          <a:xfrm rot="8124928">
            <a:off x="9246827"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0" name="Partial Circle 459">
            <a:extLst>
              <a:ext uri="{FF2B5EF4-FFF2-40B4-BE49-F238E27FC236}">
                <a16:creationId xmlns:a16="http://schemas.microsoft.com/office/drawing/2014/main" id="{83EEE915-35ED-7DDB-5461-261FA5A98DAE}"/>
              </a:ext>
            </a:extLst>
          </p:cNvPr>
          <p:cNvSpPr/>
          <p:nvPr/>
        </p:nvSpPr>
        <p:spPr>
          <a:xfrm rot="10828719">
            <a:off x="9246827"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1" name="Partial Circle 460">
            <a:extLst>
              <a:ext uri="{FF2B5EF4-FFF2-40B4-BE49-F238E27FC236}">
                <a16:creationId xmlns:a16="http://schemas.microsoft.com/office/drawing/2014/main" id="{FFF4F594-4DC5-BA58-5FA2-5EB161EC44F3}"/>
              </a:ext>
            </a:extLst>
          </p:cNvPr>
          <p:cNvSpPr/>
          <p:nvPr/>
        </p:nvSpPr>
        <p:spPr>
          <a:xfrm rot="13524928">
            <a:off x="9244796" y="27533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2" name="Partial Circle 461">
            <a:extLst>
              <a:ext uri="{FF2B5EF4-FFF2-40B4-BE49-F238E27FC236}">
                <a16:creationId xmlns:a16="http://schemas.microsoft.com/office/drawing/2014/main" id="{BF57F560-F496-E443-E5FA-40BF4047D9F9}"/>
              </a:ext>
            </a:extLst>
          </p:cNvPr>
          <p:cNvSpPr/>
          <p:nvPr/>
        </p:nvSpPr>
        <p:spPr>
          <a:xfrm rot="16200000">
            <a:off x="9246835" y="274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3" name="Partial Circle 462">
            <a:extLst>
              <a:ext uri="{FF2B5EF4-FFF2-40B4-BE49-F238E27FC236}">
                <a16:creationId xmlns:a16="http://schemas.microsoft.com/office/drawing/2014/main" id="{7F067B19-E3A8-3BC8-A62B-415EF60AA7DE}"/>
              </a:ext>
            </a:extLst>
          </p:cNvPr>
          <p:cNvSpPr/>
          <p:nvPr/>
        </p:nvSpPr>
        <p:spPr>
          <a:xfrm rot="18896209">
            <a:off x="9248350" y="274749"/>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4" name="TextBox 463">
            <a:extLst>
              <a:ext uri="{FF2B5EF4-FFF2-40B4-BE49-F238E27FC236}">
                <a16:creationId xmlns:a16="http://schemas.microsoft.com/office/drawing/2014/main" id="{9E490F07-2985-95E9-5361-01CF28BCF8B9}"/>
              </a:ext>
            </a:extLst>
          </p:cNvPr>
          <p:cNvSpPr txBox="1"/>
          <p:nvPr/>
        </p:nvSpPr>
        <p:spPr>
          <a:xfrm>
            <a:off x="9540940" y="30600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65" name="TextBox 464">
            <a:extLst>
              <a:ext uri="{FF2B5EF4-FFF2-40B4-BE49-F238E27FC236}">
                <a16:creationId xmlns:a16="http://schemas.microsoft.com/office/drawing/2014/main" id="{92AA8F3C-8BA3-0C7B-0574-9699A5E95ECC}"/>
              </a:ext>
            </a:extLst>
          </p:cNvPr>
          <p:cNvSpPr txBox="1"/>
          <p:nvPr/>
        </p:nvSpPr>
        <p:spPr>
          <a:xfrm>
            <a:off x="9752619" y="40088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66" name="TextBox 465">
            <a:extLst>
              <a:ext uri="{FF2B5EF4-FFF2-40B4-BE49-F238E27FC236}">
                <a16:creationId xmlns:a16="http://schemas.microsoft.com/office/drawing/2014/main" id="{968B917B-CF4A-252A-A205-A9216EBB8362}"/>
              </a:ext>
            </a:extLst>
          </p:cNvPr>
          <p:cNvSpPr txBox="1"/>
          <p:nvPr/>
        </p:nvSpPr>
        <p:spPr>
          <a:xfrm>
            <a:off x="9827859" y="61907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67" name="TextBox 466">
            <a:extLst>
              <a:ext uri="{FF2B5EF4-FFF2-40B4-BE49-F238E27FC236}">
                <a16:creationId xmlns:a16="http://schemas.microsoft.com/office/drawing/2014/main" id="{E6E3AF33-A8BD-FAE3-75E5-04EE55BB0207}"/>
              </a:ext>
            </a:extLst>
          </p:cNvPr>
          <p:cNvSpPr txBox="1"/>
          <p:nvPr/>
        </p:nvSpPr>
        <p:spPr>
          <a:xfrm>
            <a:off x="9706393" y="82129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68" name="TextBox 467">
            <a:extLst>
              <a:ext uri="{FF2B5EF4-FFF2-40B4-BE49-F238E27FC236}">
                <a16:creationId xmlns:a16="http://schemas.microsoft.com/office/drawing/2014/main" id="{56B23C1F-C7BD-3943-B2B4-650A9A385BEB}"/>
              </a:ext>
            </a:extLst>
          </p:cNvPr>
          <p:cNvSpPr txBox="1"/>
          <p:nvPr/>
        </p:nvSpPr>
        <p:spPr>
          <a:xfrm>
            <a:off x="9483696" y="90882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69" name="TextBox 468">
            <a:extLst>
              <a:ext uri="{FF2B5EF4-FFF2-40B4-BE49-F238E27FC236}">
                <a16:creationId xmlns:a16="http://schemas.microsoft.com/office/drawing/2014/main" id="{D4A828C3-5308-9D88-5850-A64D7F5ABEF5}"/>
              </a:ext>
            </a:extLst>
          </p:cNvPr>
          <p:cNvSpPr txBox="1"/>
          <p:nvPr/>
        </p:nvSpPr>
        <p:spPr>
          <a:xfrm>
            <a:off x="9271251" y="81986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70" name="TextBox 469">
            <a:extLst>
              <a:ext uri="{FF2B5EF4-FFF2-40B4-BE49-F238E27FC236}">
                <a16:creationId xmlns:a16="http://schemas.microsoft.com/office/drawing/2014/main" id="{F45810B5-DADC-9D0C-A8E2-18C9D359D80B}"/>
              </a:ext>
            </a:extLst>
          </p:cNvPr>
          <p:cNvSpPr txBox="1"/>
          <p:nvPr/>
        </p:nvSpPr>
        <p:spPr>
          <a:xfrm>
            <a:off x="9218393" y="61440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71" name="TextBox 470">
            <a:extLst>
              <a:ext uri="{FF2B5EF4-FFF2-40B4-BE49-F238E27FC236}">
                <a16:creationId xmlns:a16="http://schemas.microsoft.com/office/drawing/2014/main" id="{A52BEFA4-8063-BD3B-544E-DBB7510D1C4E}"/>
              </a:ext>
            </a:extLst>
          </p:cNvPr>
          <p:cNvSpPr txBox="1"/>
          <p:nvPr/>
        </p:nvSpPr>
        <p:spPr>
          <a:xfrm>
            <a:off x="9202659" y="43115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55" name="Straight Arrow Connector 454">
            <a:extLst>
              <a:ext uri="{FF2B5EF4-FFF2-40B4-BE49-F238E27FC236}">
                <a16:creationId xmlns:a16="http://schemas.microsoft.com/office/drawing/2014/main" id="{6E2406F1-33A5-CBD3-D6C7-DAF711A718CD}"/>
              </a:ext>
            </a:extLst>
          </p:cNvPr>
          <p:cNvCxnSpPr>
            <a:stCxn id="453" idx="2"/>
            <a:endCxn id="452" idx="0"/>
          </p:cNvCxnSpPr>
          <p:nvPr/>
        </p:nvCxnSpPr>
        <p:spPr>
          <a:xfrm>
            <a:off x="9385764" y="1186655"/>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3" name="Rectangle 472">
            <a:extLst>
              <a:ext uri="{FF2B5EF4-FFF2-40B4-BE49-F238E27FC236}">
                <a16:creationId xmlns:a16="http://schemas.microsoft.com/office/drawing/2014/main" id="{8D1AE1D9-B47F-E492-96AE-B8A8C875812A}"/>
              </a:ext>
            </a:extLst>
          </p:cNvPr>
          <p:cNvSpPr/>
          <p:nvPr/>
        </p:nvSpPr>
        <p:spPr>
          <a:xfrm>
            <a:off x="8610359" y="4835564"/>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Rectangle 473">
            <a:extLst>
              <a:ext uri="{FF2B5EF4-FFF2-40B4-BE49-F238E27FC236}">
                <a16:creationId xmlns:a16="http://schemas.microsoft.com/office/drawing/2014/main" id="{4DEE44F3-795F-063C-A4F0-871D5B454194}"/>
              </a:ext>
            </a:extLst>
          </p:cNvPr>
          <p:cNvSpPr/>
          <p:nvPr/>
        </p:nvSpPr>
        <p:spPr>
          <a:xfrm>
            <a:off x="8610359" y="3749520"/>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Partial Circle 476">
            <a:extLst>
              <a:ext uri="{FF2B5EF4-FFF2-40B4-BE49-F238E27FC236}">
                <a16:creationId xmlns:a16="http://schemas.microsoft.com/office/drawing/2014/main" id="{FBDED8BC-8DF1-FBEE-FB65-71383C0A6A1D}"/>
              </a:ext>
            </a:extLst>
          </p:cNvPr>
          <p:cNvSpPr/>
          <p:nvPr/>
        </p:nvSpPr>
        <p:spPr>
          <a:xfrm>
            <a:off x="9259891" y="380788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8" name="Partial Circle 477">
            <a:extLst>
              <a:ext uri="{FF2B5EF4-FFF2-40B4-BE49-F238E27FC236}">
                <a16:creationId xmlns:a16="http://schemas.microsoft.com/office/drawing/2014/main" id="{0128CD00-F6FD-C844-4198-8A5666A9428F}"/>
              </a:ext>
            </a:extLst>
          </p:cNvPr>
          <p:cNvSpPr/>
          <p:nvPr/>
        </p:nvSpPr>
        <p:spPr>
          <a:xfrm rot="2703791">
            <a:off x="9259891" y="380788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9" name="Partial Circle 478">
            <a:extLst>
              <a:ext uri="{FF2B5EF4-FFF2-40B4-BE49-F238E27FC236}">
                <a16:creationId xmlns:a16="http://schemas.microsoft.com/office/drawing/2014/main" id="{C8AEE071-1214-897A-A103-6B88B497464F}"/>
              </a:ext>
            </a:extLst>
          </p:cNvPr>
          <p:cNvSpPr/>
          <p:nvPr/>
        </p:nvSpPr>
        <p:spPr>
          <a:xfrm rot="5400000">
            <a:off x="9257860" y="3807886"/>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0" name="Partial Circle 479">
            <a:extLst>
              <a:ext uri="{FF2B5EF4-FFF2-40B4-BE49-F238E27FC236}">
                <a16:creationId xmlns:a16="http://schemas.microsoft.com/office/drawing/2014/main" id="{C63CA892-6505-02A0-4ED2-B7C753D035E0}"/>
              </a:ext>
            </a:extLst>
          </p:cNvPr>
          <p:cNvSpPr/>
          <p:nvPr/>
        </p:nvSpPr>
        <p:spPr>
          <a:xfrm rot="8124928">
            <a:off x="9259890" y="380846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1" name="Partial Circle 480">
            <a:extLst>
              <a:ext uri="{FF2B5EF4-FFF2-40B4-BE49-F238E27FC236}">
                <a16:creationId xmlns:a16="http://schemas.microsoft.com/office/drawing/2014/main" id="{0E0D71D4-68E8-E75F-A994-018E7A9AA072}"/>
              </a:ext>
            </a:extLst>
          </p:cNvPr>
          <p:cNvSpPr/>
          <p:nvPr/>
        </p:nvSpPr>
        <p:spPr>
          <a:xfrm rot="10828719">
            <a:off x="9259890" y="3808465"/>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2" name="Partial Circle 481">
            <a:extLst>
              <a:ext uri="{FF2B5EF4-FFF2-40B4-BE49-F238E27FC236}">
                <a16:creationId xmlns:a16="http://schemas.microsoft.com/office/drawing/2014/main" id="{B8149B0D-419B-601E-2901-1F50E99B8821}"/>
              </a:ext>
            </a:extLst>
          </p:cNvPr>
          <p:cNvSpPr/>
          <p:nvPr/>
        </p:nvSpPr>
        <p:spPr>
          <a:xfrm rot="13524928">
            <a:off x="9257859" y="380846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3" name="Partial Circle 482">
            <a:extLst>
              <a:ext uri="{FF2B5EF4-FFF2-40B4-BE49-F238E27FC236}">
                <a16:creationId xmlns:a16="http://schemas.microsoft.com/office/drawing/2014/main" id="{01B30316-10B6-7FFF-CDA2-B033BF2C9F67}"/>
              </a:ext>
            </a:extLst>
          </p:cNvPr>
          <p:cNvSpPr/>
          <p:nvPr/>
        </p:nvSpPr>
        <p:spPr>
          <a:xfrm rot="16200000">
            <a:off x="9259898" y="3807902"/>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4" name="Partial Circle 483">
            <a:extLst>
              <a:ext uri="{FF2B5EF4-FFF2-40B4-BE49-F238E27FC236}">
                <a16:creationId xmlns:a16="http://schemas.microsoft.com/office/drawing/2014/main" id="{5F40DCB0-F4BE-AAA5-F94E-0C894D8B40C8}"/>
              </a:ext>
            </a:extLst>
          </p:cNvPr>
          <p:cNvSpPr/>
          <p:nvPr/>
        </p:nvSpPr>
        <p:spPr>
          <a:xfrm rot="18896209">
            <a:off x="9261413" y="380788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5" name="TextBox 484">
            <a:extLst>
              <a:ext uri="{FF2B5EF4-FFF2-40B4-BE49-F238E27FC236}">
                <a16:creationId xmlns:a16="http://schemas.microsoft.com/office/drawing/2014/main" id="{F804AAC9-76DE-5D32-FF17-5BCD56D8974B}"/>
              </a:ext>
            </a:extLst>
          </p:cNvPr>
          <p:cNvSpPr txBox="1"/>
          <p:nvPr/>
        </p:nvSpPr>
        <p:spPr>
          <a:xfrm>
            <a:off x="9554003" y="3839138"/>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86" name="TextBox 485">
            <a:extLst>
              <a:ext uri="{FF2B5EF4-FFF2-40B4-BE49-F238E27FC236}">
                <a16:creationId xmlns:a16="http://schemas.microsoft.com/office/drawing/2014/main" id="{487F58CF-FA05-14DD-244A-48AD9432950C}"/>
              </a:ext>
            </a:extLst>
          </p:cNvPr>
          <p:cNvSpPr txBox="1"/>
          <p:nvPr/>
        </p:nvSpPr>
        <p:spPr>
          <a:xfrm>
            <a:off x="9765682" y="3934022"/>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87" name="TextBox 486">
            <a:extLst>
              <a:ext uri="{FF2B5EF4-FFF2-40B4-BE49-F238E27FC236}">
                <a16:creationId xmlns:a16="http://schemas.microsoft.com/office/drawing/2014/main" id="{261DDC70-FE62-859A-C74E-B23216278E37}"/>
              </a:ext>
            </a:extLst>
          </p:cNvPr>
          <p:cNvSpPr txBox="1"/>
          <p:nvPr/>
        </p:nvSpPr>
        <p:spPr>
          <a:xfrm>
            <a:off x="9840922" y="4152213"/>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88" name="TextBox 487">
            <a:extLst>
              <a:ext uri="{FF2B5EF4-FFF2-40B4-BE49-F238E27FC236}">
                <a16:creationId xmlns:a16="http://schemas.microsoft.com/office/drawing/2014/main" id="{A52F74DE-2021-59C5-F799-FEEC324F7C5F}"/>
              </a:ext>
            </a:extLst>
          </p:cNvPr>
          <p:cNvSpPr txBox="1"/>
          <p:nvPr/>
        </p:nvSpPr>
        <p:spPr>
          <a:xfrm>
            <a:off x="9719456" y="4354430"/>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89" name="TextBox 488">
            <a:extLst>
              <a:ext uri="{FF2B5EF4-FFF2-40B4-BE49-F238E27FC236}">
                <a16:creationId xmlns:a16="http://schemas.microsoft.com/office/drawing/2014/main" id="{75C3868C-3536-1A0B-2A72-F8AECC5DB8A5}"/>
              </a:ext>
            </a:extLst>
          </p:cNvPr>
          <p:cNvSpPr txBox="1"/>
          <p:nvPr/>
        </p:nvSpPr>
        <p:spPr>
          <a:xfrm>
            <a:off x="9496759" y="4441955"/>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90" name="TextBox 489">
            <a:extLst>
              <a:ext uri="{FF2B5EF4-FFF2-40B4-BE49-F238E27FC236}">
                <a16:creationId xmlns:a16="http://schemas.microsoft.com/office/drawing/2014/main" id="{A5FD8FFA-B198-70BE-B98A-34002862DB2A}"/>
              </a:ext>
            </a:extLst>
          </p:cNvPr>
          <p:cNvSpPr txBox="1"/>
          <p:nvPr/>
        </p:nvSpPr>
        <p:spPr>
          <a:xfrm>
            <a:off x="9284314" y="4353003"/>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91" name="TextBox 490">
            <a:extLst>
              <a:ext uri="{FF2B5EF4-FFF2-40B4-BE49-F238E27FC236}">
                <a16:creationId xmlns:a16="http://schemas.microsoft.com/office/drawing/2014/main" id="{C49CE7F2-6A43-4FE4-F484-3C69127D14E0}"/>
              </a:ext>
            </a:extLst>
          </p:cNvPr>
          <p:cNvSpPr txBox="1"/>
          <p:nvPr/>
        </p:nvSpPr>
        <p:spPr>
          <a:xfrm>
            <a:off x="9231456" y="4147541"/>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92" name="TextBox 491">
            <a:extLst>
              <a:ext uri="{FF2B5EF4-FFF2-40B4-BE49-F238E27FC236}">
                <a16:creationId xmlns:a16="http://schemas.microsoft.com/office/drawing/2014/main" id="{3C7B4257-8766-A134-65EE-808409C76F4E}"/>
              </a:ext>
            </a:extLst>
          </p:cNvPr>
          <p:cNvSpPr txBox="1"/>
          <p:nvPr/>
        </p:nvSpPr>
        <p:spPr>
          <a:xfrm>
            <a:off x="9215722" y="3964288"/>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76" name="Straight Arrow Connector 475">
            <a:extLst>
              <a:ext uri="{FF2B5EF4-FFF2-40B4-BE49-F238E27FC236}">
                <a16:creationId xmlns:a16="http://schemas.microsoft.com/office/drawing/2014/main" id="{C20A5C6D-47D4-B4E0-0945-2B200CB48F89}"/>
              </a:ext>
            </a:extLst>
          </p:cNvPr>
          <p:cNvCxnSpPr>
            <a:stCxn id="474" idx="2"/>
            <a:endCxn id="473" idx="0"/>
          </p:cNvCxnSpPr>
          <p:nvPr/>
        </p:nvCxnSpPr>
        <p:spPr>
          <a:xfrm>
            <a:off x="9398827" y="4719790"/>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6DE3170C-B7D9-30A6-99C2-05203594A998}"/>
              </a:ext>
            </a:extLst>
          </p:cNvPr>
          <p:cNvCxnSpPr>
            <a:cxnSpLocks/>
          </p:cNvCxnSpPr>
          <p:nvPr/>
        </p:nvCxnSpPr>
        <p:spPr>
          <a:xfrm>
            <a:off x="4802868" y="1213562"/>
            <a:ext cx="3324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8" name="TextBox 517">
            <a:extLst>
              <a:ext uri="{FF2B5EF4-FFF2-40B4-BE49-F238E27FC236}">
                <a16:creationId xmlns:a16="http://schemas.microsoft.com/office/drawing/2014/main" id="{E63BECEE-37EA-8783-E1D2-625E1BE41733}"/>
              </a:ext>
            </a:extLst>
          </p:cNvPr>
          <p:cNvSpPr txBox="1"/>
          <p:nvPr/>
        </p:nvSpPr>
        <p:spPr>
          <a:xfrm>
            <a:off x="4835446" y="884781"/>
            <a:ext cx="1132041"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Background</a:t>
            </a:r>
            <a:endParaRPr lang="zh-CN" altLang="en-US" sz="1400" b="1">
              <a:latin typeface="Times New Roman" panose="02020603050405020304" pitchFamily="18" charset="0"/>
              <a:cs typeface="Times New Roman" panose="02020603050405020304" pitchFamily="18" charset="0"/>
            </a:endParaRPr>
          </a:p>
        </p:txBody>
      </p:sp>
      <p:sp>
        <p:nvSpPr>
          <p:cNvPr id="519" name="TextBox 518">
            <a:extLst>
              <a:ext uri="{FF2B5EF4-FFF2-40B4-BE49-F238E27FC236}">
                <a16:creationId xmlns:a16="http://schemas.microsoft.com/office/drawing/2014/main" id="{F4586024-9C89-C85F-D2E4-1B8A1F913120}"/>
              </a:ext>
            </a:extLst>
          </p:cNvPr>
          <p:cNvSpPr txBox="1"/>
          <p:nvPr/>
        </p:nvSpPr>
        <p:spPr>
          <a:xfrm>
            <a:off x="4825912" y="1268957"/>
            <a:ext cx="3291726" cy="430887"/>
          </a:xfrm>
          <a:prstGeom prst="rect">
            <a:avLst/>
          </a:prstGeom>
          <a:noFill/>
        </p:spPr>
        <p:txBody>
          <a:bodyPr wrap="square" rtlCol="0">
            <a:spAutoFit/>
          </a:bodyPr>
          <a:lstStyle/>
          <a:p>
            <a:r>
              <a:rPr lang="en-US" altLang="zh-CN" sz="1100" b="0" i="0">
                <a:effectLst/>
                <a:latin typeface="IBM Plex Mono" panose="020B0509050203000203" pitchFamily="49" charset="0"/>
              </a:rPr>
              <a:t>I wanted to do a different thing than the usual.</a:t>
            </a:r>
            <a:endParaRPr lang="zh-CN" altLang="en-US" sz="1100" b="1">
              <a:latin typeface="IBM Plex Mono" panose="020B0509050203000203" pitchFamily="49" charset="0"/>
              <a:cs typeface="Times New Roman" panose="02020603050405020304" pitchFamily="18" charset="0"/>
            </a:endParaRPr>
          </a:p>
        </p:txBody>
      </p:sp>
      <p:sp>
        <p:nvSpPr>
          <p:cNvPr id="520" name="Rectangle 519">
            <a:extLst>
              <a:ext uri="{FF2B5EF4-FFF2-40B4-BE49-F238E27FC236}">
                <a16:creationId xmlns:a16="http://schemas.microsoft.com/office/drawing/2014/main" id="{240B4568-D0FB-353C-71E2-79F01ED86DB4}"/>
              </a:ext>
            </a:extLst>
          </p:cNvPr>
          <p:cNvSpPr/>
          <p:nvPr/>
        </p:nvSpPr>
        <p:spPr>
          <a:xfrm>
            <a:off x="4809623" y="5034761"/>
            <a:ext cx="3324304" cy="37693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TextBox 520">
            <a:extLst>
              <a:ext uri="{FF2B5EF4-FFF2-40B4-BE49-F238E27FC236}">
                <a16:creationId xmlns:a16="http://schemas.microsoft.com/office/drawing/2014/main" id="{8855F638-B302-61B2-46E1-56EAA8FD8B24}"/>
              </a:ext>
            </a:extLst>
          </p:cNvPr>
          <p:cNvSpPr txBox="1"/>
          <p:nvPr/>
        </p:nvSpPr>
        <p:spPr>
          <a:xfrm>
            <a:off x="4835446" y="5068258"/>
            <a:ext cx="1915589"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User-involved creation</a:t>
            </a:r>
          </a:p>
        </p:txBody>
      </p:sp>
      <p:sp>
        <p:nvSpPr>
          <p:cNvPr id="523" name="TextBox 522">
            <a:extLst>
              <a:ext uri="{FF2B5EF4-FFF2-40B4-BE49-F238E27FC236}">
                <a16:creationId xmlns:a16="http://schemas.microsoft.com/office/drawing/2014/main" id="{E959331A-AF93-3CA3-CFC8-99D227081738}"/>
              </a:ext>
            </a:extLst>
          </p:cNvPr>
          <p:cNvSpPr txBox="1"/>
          <p:nvPr/>
        </p:nvSpPr>
        <p:spPr>
          <a:xfrm>
            <a:off x="6802844" y="287856"/>
            <a:ext cx="1177206" cy="507831"/>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I, </a:t>
            </a:r>
          </a:p>
          <a:p>
            <a:r>
              <a:rPr lang="en-US" altLang="zh-CN" sz="900">
                <a:solidFill>
                  <a:schemeClr val="bg1"/>
                </a:solidFill>
                <a:latin typeface="IBM Plex Mono" panose="020B0509050203000203" pitchFamily="49" charset="0"/>
                <a:cs typeface="Times New Roman" panose="02020603050405020304" pitchFamily="18" charset="0"/>
              </a:rPr>
              <a:t>my car, </a:t>
            </a:r>
          </a:p>
          <a:p>
            <a:r>
              <a:rPr lang="en-US" altLang="zh-CN" sz="900">
                <a:solidFill>
                  <a:schemeClr val="bg1"/>
                </a:solidFill>
                <a:latin typeface="IBM Plex Mono" panose="020B0509050203000203" pitchFamily="49" charset="0"/>
                <a:cs typeface="Times New Roman" panose="02020603050405020304" pitchFamily="18" charset="0"/>
              </a:rPr>
              <a:t>the road</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563" name="Rectangle 562">
            <a:extLst>
              <a:ext uri="{FF2B5EF4-FFF2-40B4-BE49-F238E27FC236}">
                <a16:creationId xmlns:a16="http://schemas.microsoft.com/office/drawing/2014/main" id="{9E278C3E-F8E6-AEBE-1B16-33CB7E1CCDF4}"/>
              </a:ext>
            </a:extLst>
          </p:cNvPr>
          <p:cNvSpPr/>
          <p:nvPr/>
        </p:nvSpPr>
        <p:spPr>
          <a:xfrm>
            <a:off x="10342545" y="1302429"/>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Rectangle 563">
            <a:extLst>
              <a:ext uri="{FF2B5EF4-FFF2-40B4-BE49-F238E27FC236}">
                <a16:creationId xmlns:a16="http://schemas.microsoft.com/office/drawing/2014/main" id="{5EAF1C67-8C1D-F936-6A3A-8FD5A5D0227B}"/>
              </a:ext>
            </a:extLst>
          </p:cNvPr>
          <p:cNvSpPr/>
          <p:nvPr/>
        </p:nvSpPr>
        <p:spPr>
          <a:xfrm>
            <a:off x="10342545" y="216385"/>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Partial Circle 564">
            <a:extLst>
              <a:ext uri="{FF2B5EF4-FFF2-40B4-BE49-F238E27FC236}">
                <a16:creationId xmlns:a16="http://schemas.microsoft.com/office/drawing/2014/main" id="{FC00CE5B-20E9-9046-C420-B32564B3E1FD}"/>
              </a:ext>
            </a:extLst>
          </p:cNvPr>
          <p:cNvSpPr/>
          <p:nvPr/>
        </p:nvSpPr>
        <p:spPr>
          <a:xfrm>
            <a:off x="10992077" y="27475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6" name="Partial Circle 565">
            <a:extLst>
              <a:ext uri="{FF2B5EF4-FFF2-40B4-BE49-F238E27FC236}">
                <a16:creationId xmlns:a16="http://schemas.microsoft.com/office/drawing/2014/main" id="{C8225ABF-5766-17E3-77D7-4CE7B0C119A8}"/>
              </a:ext>
            </a:extLst>
          </p:cNvPr>
          <p:cNvSpPr/>
          <p:nvPr/>
        </p:nvSpPr>
        <p:spPr>
          <a:xfrm rot="2703791">
            <a:off x="10992077" y="27475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7" name="Partial Circle 566">
            <a:extLst>
              <a:ext uri="{FF2B5EF4-FFF2-40B4-BE49-F238E27FC236}">
                <a16:creationId xmlns:a16="http://schemas.microsoft.com/office/drawing/2014/main" id="{83AE597F-20A4-922F-8C9A-524554E0B6B3}"/>
              </a:ext>
            </a:extLst>
          </p:cNvPr>
          <p:cNvSpPr/>
          <p:nvPr/>
        </p:nvSpPr>
        <p:spPr>
          <a:xfrm rot="5400000">
            <a:off x="10990046" y="27475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8" name="Partial Circle 567">
            <a:extLst>
              <a:ext uri="{FF2B5EF4-FFF2-40B4-BE49-F238E27FC236}">
                <a16:creationId xmlns:a16="http://schemas.microsoft.com/office/drawing/2014/main" id="{A08B5AB3-0FAA-11A9-2EE6-492ABA1DAB67}"/>
              </a:ext>
            </a:extLst>
          </p:cNvPr>
          <p:cNvSpPr/>
          <p:nvPr/>
        </p:nvSpPr>
        <p:spPr>
          <a:xfrm rot="8124928">
            <a:off x="10992076"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9" name="Partial Circle 568">
            <a:extLst>
              <a:ext uri="{FF2B5EF4-FFF2-40B4-BE49-F238E27FC236}">
                <a16:creationId xmlns:a16="http://schemas.microsoft.com/office/drawing/2014/main" id="{EC069CA4-5926-B7D2-55C7-0F7A482454C0}"/>
              </a:ext>
            </a:extLst>
          </p:cNvPr>
          <p:cNvSpPr/>
          <p:nvPr/>
        </p:nvSpPr>
        <p:spPr>
          <a:xfrm rot="10828719">
            <a:off x="10992076"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0" name="Partial Circle 569">
            <a:extLst>
              <a:ext uri="{FF2B5EF4-FFF2-40B4-BE49-F238E27FC236}">
                <a16:creationId xmlns:a16="http://schemas.microsoft.com/office/drawing/2014/main" id="{D4D0AEE0-A566-12D8-C8C0-65DA044E5029}"/>
              </a:ext>
            </a:extLst>
          </p:cNvPr>
          <p:cNvSpPr/>
          <p:nvPr/>
        </p:nvSpPr>
        <p:spPr>
          <a:xfrm rot="13524928">
            <a:off x="10990045" y="27533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1" name="Partial Circle 570">
            <a:extLst>
              <a:ext uri="{FF2B5EF4-FFF2-40B4-BE49-F238E27FC236}">
                <a16:creationId xmlns:a16="http://schemas.microsoft.com/office/drawing/2014/main" id="{4E3786AC-C4C8-5512-8893-F22E1F6D7B20}"/>
              </a:ext>
            </a:extLst>
          </p:cNvPr>
          <p:cNvSpPr/>
          <p:nvPr/>
        </p:nvSpPr>
        <p:spPr>
          <a:xfrm rot="16200000">
            <a:off x="10992084" y="274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2" name="Partial Circle 571">
            <a:extLst>
              <a:ext uri="{FF2B5EF4-FFF2-40B4-BE49-F238E27FC236}">
                <a16:creationId xmlns:a16="http://schemas.microsoft.com/office/drawing/2014/main" id="{6DAF4FF5-7234-50DB-61FD-F79D587478B9}"/>
              </a:ext>
            </a:extLst>
          </p:cNvPr>
          <p:cNvSpPr/>
          <p:nvPr/>
        </p:nvSpPr>
        <p:spPr>
          <a:xfrm rot="18896209">
            <a:off x="10993599" y="27474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3" name="TextBox 572">
            <a:extLst>
              <a:ext uri="{FF2B5EF4-FFF2-40B4-BE49-F238E27FC236}">
                <a16:creationId xmlns:a16="http://schemas.microsoft.com/office/drawing/2014/main" id="{B170792D-1430-18AB-C6E8-F51C19307921}"/>
              </a:ext>
            </a:extLst>
          </p:cNvPr>
          <p:cNvSpPr txBox="1"/>
          <p:nvPr/>
        </p:nvSpPr>
        <p:spPr>
          <a:xfrm>
            <a:off x="11286189" y="30600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574" name="TextBox 573">
            <a:extLst>
              <a:ext uri="{FF2B5EF4-FFF2-40B4-BE49-F238E27FC236}">
                <a16:creationId xmlns:a16="http://schemas.microsoft.com/office/drawing/2014/main" id="{DCD5C030-FE5C-9792-F0AE-5F60690DA622}"/>
              </a:ext>
            </a:extLst>
          </p:cNvPr>
          <p:cNvSpPr txBox="1"/>
          <p:nvPr/>
        </p:nvSpPr>
        <p:spPr>
          <a:xfrm>
            <a:off x="11497868" y="40088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575" name="TextBox 574">
            <a:extLst>
              <a:ext uri="{FF2B5EF4-FFF2-40B4-BE49-F238E27FC236}">
                <a16:creationId xmlns:a16="http://schemas.microsoft.com/office/drawing/2014/main" id="{FEFF013E-1F05-3B2E-2536-85F303D21ADB}"/>
              </a:ext>
            </a:extLst>
          </p:cNvPr>
          <p:cNvSpPr txBox="1"/>
          <p:nvPr/>
        </p:nvSpPr>
        <p:spPr>
          <a:xfrm>
            <a:off x="11573108" y="61907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576" name="TextBox 575">
            <a:extLst>
              <a:ext uri="{FF2B5EF4-FFF2-40B4-BE49-F238E27FC236}">
                <a16:creationId xmlns:a16="http://schemas.microsoft.com/office/drawing/2014/main" id="{A3CE4693-3AAF-EEBB-8BB6-2A62A833C642}"/>
              </a:ext>
            </a:extLst>
          </p:cNvPr>
          <p:cNvSpPr txBox="1"/>
          <p:nvPr/>
        </p:nvSpPr>
        <p:spPr>
          <a:xfrm>
            <a:off x="11451642" y="82129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577" name="TextBox 576">
            <a:extLst>
              <a:ext uri="{FF2B5EF4-FFF2-40B4-BE49-F238E27FC236}">
                <a16:creationId xmlns:a16="http://schemas.microsoft.com/office/drawing/2014/main" id="{CCC91C30-5957-EB32-80B8-13D22EB09E71}"/>
              </a:ext>
            </a:extLst>
          </p:cNvPr>
          <p:cNvSpPr txBox="1"/>
          <p:nvPr/>
        </p:nvSpPr>
        <p:spPr>
          <a:xfrm>
            <a:off x="11228945" y="90882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578" name="TextBox 577">
            <a:extLst>
              <a:ext uri="{FF2B5EF4-FFF2-40B4-BE49-F238E27FC236}">
                <a16:creationId xmlns:a16="http://schemas.microsoft.com/office/drawing/2014/main" id="{5F1A2C55-87C2-F74F-8915-E9BDE2944294}"/>
              </a:ext>
            </a:extLst>
          </p:cNvPr>
          <p:cNvSpPr txBox="1"/>
          <p:nvPr/>
        </p:nvSpPr>
        <p:spPr>
          <a:xfrm>
            <a:off x="11016500" y="81986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579" name="TextBox 578">
            <a:extLst>
              <a:ext uri="{FF2B5EF4-FFF2-40B4-BE49-F238E27FC236}">
                <a16:creationId xmlns:a16="http://schemas.microsoft.com/office/drawing/2014/main" id="{95A8101D-F163-01E5-0CB5-C938A7DB6CD4}"/>
              </a:ext>
            </a:extLst>
          </p:cNvPr>
          <p:cNvSpPr txBox="1"/>
          <p:nvPr/>
        </p:nvSpPr>
        <p:spPr>
          <a:xfrm>
            <a:off x="10963642" y="61440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580" name="TextBox 579">
            <a:extLst>
              <a:ext uri="{FF2B5EF4-FFF2-40B4-BE49-F238E27FC236}">
                <a16:creationId xmlns:a16="http://schemas.microsoft.com/office/drawing/2014/main" id="{BBA6AE78-5EA7-23CC-6EF2-5DC0DED788DD}"/>
              </a:ext>
            </a:extLst>
          </p:cNvPr>
          <p:cNvSpPr txBox="1"/>
          <p:nvPr/>
        </p:nvSpPr>
        <p:spPr>
          <a:xfrm>
            <a:off x="10947908" y="43115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581" name="Straight Arrow Connector 580">
            <a:extLst>
              <a:ext uri="{FF2B5EF4-FFF2-40B4-BE49-F238E27FC236}">
                <a16:creationId xmlns:a16="http://schemas.microsoft.com/office/drawing/2014/main" id="{C06FB20D-A516-56B3-20A6-73EAD97F7C69}"/>
              </a:ext>
            </a:extLst>
          </p:cNvPr>
          <p:cNvCxnSpPr>
            <a:stCxn id="564" idx="2"/>
            <a:endCxn id="563" idx="0"/>
          </p:cNvCxnSpPr>
          <p:nvPr/>
        </p:nvCxnSpPr>
        <p:spPr>
          <a:xfrm>
            <a:off x="11131013" y="1186655"/>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152D21A8-3FF6-84C8-991A-B75AF7F104F0}"/>
              </a:ext>
            </a:extLst>
          </p:cNvPr>
          <p:cNvSpPr/>
          <p:nvPr/>
        </p:nvSpPr>
        <p:spPr>
          <a:xfrm>
            <a:off x="10342545" y="4835564"/>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Rectangle 582">
            <a:extLst>
              <a:ext uri="{FF2B5EF4-FFF2-40B4-BE49-F238E27FC236}">
                <a16:creationId xmlns:a16="http://schemas.microsoft.com/office/drawing/2014/main" id="{DBBEA96E-1786-2742-F89C-07594DC218C7}"/>
              </a:ext>
            </a:extLst>
          </p:cNvPr>
          <p:cNvSpPr/>
          <p:nvPr/>
        </p:nvSpPr>
        <p:spPr>
          <a:xfrm>
            <a:off x="10342545" y="3749520"/>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Partial Circle 583">
            <a:extLst>
              <a:ext uri="{FF2B5EF4-FFF2-40B4-BE49-F238E27FC236}">
                <a16:creationId xmlns:a16="http://schemas.microsoft.com/office/drawing/2014/main" id="{AEE07CE1-EDA3-509D-C754-FB6EDA821F62}"/>
              </a:ext>
            </a:extLst>
          </p:cNvPr>
          <p:cNvSpPr/>
          <p:nvPr/>
        </p:nvSpPr>
        <p:spPr>
          <a:xfrm>
            <a:off x="10992077" y="3807885"/>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5" name="Partial Circle 584">
            <a:extLst>
              <a:ext uri="{FF2B5EF4-FFF2-40B4-BE49-F238E27FC236}">
                <a16:creationId xmlns:a16="http://schemas.microsoft.com/office/drawing/2014/main" id="{26E93B66-BDCC-0FB0-30BD-6A15C1D45F21}"/>
              </a:ext>
            </a:extLst>
          </p:cNvPr>
          <p:cNvSpPr/>
          <p:nvPr/>
        </p:nvSpPr>
        <p:spPr>
          <a:xfrm rot="2703791">
            <a:off x="10992077" y="3807885"/>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6" name="Partial Circle 585">
            <a:extLst>
              <a:ext uri="{FF2B5EF4-FFF2-40B4-BE49-F238E27FC236}">
                <a16:creationId xmlns:a16="http://schemas.microsoft.com/office/drawing/2014/main" id="{94206E00-4408-C7A3-1956-60AD026EDEA4}"/>
              </a:ext>
            </a:extLst>
          </p:cNvPr>
          <p:cNvSpPr/>
          <p:nvPr/>
        </p:nvSpPr>
        <p:spPr>
          <a:xfrm rot="5400000">
            <a:off x="10990046" y="380788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7" name="Partial Circle 586">
            <a:extLst>
              <a:ext uri="{FF2B5EF4-FFF2-40B4-BE49-F238E27FC236}">
                <a16:creationId xmlns:a16="http://schemas.microsoft.com/office/drawing/2014/main" id="{4BFD3701-2EF8-7C89-74D9-BD450BEF43D9}"/>
              </a:ext>
            </a:extLst>
          </p:cNvPr>
          <p:cNvSpPr/>
          <p:nvPr/>
        </p:nvSpPr>
        <p:spPr>
          <a:xfrm rot="8124928">
            <a:off x="10992076" y="3808465"/>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8" name="Partial Circle 587">
            <a:extLst>
              <a:ext uri="{FF2B5EF4-FFF2-40B4-BE49-F238E27FC236}">
                <a16:creationId xmlns:a16="http://schemas.microsoft.com/office/drawing/2014/main" id="{74DCDEB8-78F2-E757-62C0-1789B09A5304}"/>
              </a:ext>
            </a:extLst>
          </p:cNvPr>
          <p:cNvSpPr/>
          <p:nvPr/>
        </p:nvSpPr>
        <p:spPr>
          <a:xfrm rot="10828719">
            <a:off x="10992076" y="380846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9" name="Partial Circle 588">
            <a:extLst>
              <a:ext uri="{FF2B5EF4-FFF2-40B4-BE49-F238E27FC236}">
                <a16:creationId xmlns:a16="http://schemas.microsoft.com/office/drawing/2014/main" id="{B9EF76E2-4A4F-E02A-FC02-3F1D6EF27051}"/>
              </a:ext>
            </a:extLst>
          </p:cNvPr>
          <p:cNvSpPr/>
          <p:nvPr/>
        </p:nvSpPr>
        <p:spPr>
          <a:xfrm rot="13524928">
            <a:off x="10990045" y="380846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0" name="Partial Circle 589">
            <a:extLst>
              <a:ext uri="{FF2B5EF4-FFF2-40B4-BE49-F238E27FC236}">
                <a16:creationId xmlns:a16="http://schemas.microsoft.com/office/drawing/2014/main" id="{3CE4FCB4-6A27-FC4B-5D16-4911ABC84B3F}"/>
              </a:ext>
            </a:extLst>
          </p:cNvPr>
          <p:cNvSpPr/>
          <p:nvPr/>
        </p:nvSpPr>
        <p:spPr>
          <a:xfrm rot="16200000">
            <a:off x="10992084" y="3807902"/>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1" name="Partial Circle 590">
            <a:extLst>
              <a:ext uri="{FF2B5EF4-FFF2-40B4-BE49-F238E27FC236}">
                <a16:creationId xmlns:a16="http://schemas.microsoft.com/office/drawing/2014/main" id="{431C1853-5125-69ED-A7C8-CE18FB56FFA8}"/>
              </a:ext>
            </a:extLst>
          </p:cNvPr>
          <p:cNvSpPr/>
          <p:nvPr/>
        </p:nvSpPr>
        <p:spPr>
          <a:xfrm rot="18896209">
            <a:off x="10993599" y="380788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2" name="TextBox 591">
            <a:extLst>
              <a:ext uri="{FF2B5EF4-FFF2-40B4-BE49-F238E27FC236}">
                <a16:creationId xmlns:a16="http://schemas.microsoft.com/office/drawing/2014/main" id="{5DCBD5AF-FD60-FD15-AA66-C0C0D6CB9D3D}"/>
              </a:ext>
            </a:extLst>
          </p:cNvPr>
          <p:cNvSpPr txBox="1"/>
          <p:nvPr/>
        </p:nvSpPr>
        <p:spPr>
          <a:xfrm>
            <a:off x="11286189" y="3839138"/>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593" name="TextBox 592">
            <a:extLst>
              <a:ext uri="{FF2B5EF4-FFF2-40B4-BE49-F238E27FC236}">
                <a16:creationId xmlns:a16="http://schemas.microsoft.com/office/drawing/2014/main" id="{F8FFF839-97D5-553A-EED5-E9A136B61444}"/>
              </a:ext>
            </a:extLst>
          </p:cNvPr>
          <p:cNvSpPr txBox="1"/>
          <p:nvPr/>
        </p:nvSpPr>
        <p:spPr>
          <a:xfrm>
            <a:off x="11497868" y="3934022"/>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594" name="TextBox 593">
            <a:extLst>
              <a:ext uri="{FF2B5EF4-FFF2-40B4-BE49-F238E27FC236}">
                <a16:creationId xmlns:a16="http://schemas.microsoft.com/office/drawing/2014/main" id="{16784563-5E53-F9F7-98C9-DE79FC604DA1}"/>
              </a:ext>
            </a:extLst>
          </p:cNvPr>
          <p:cNvSpPr txBox="1"/>
          <p:nvPr/>
        </p:nvSpPr>
        <p:spPr>
          <a:xfrm>
            <a:off x="11573108" y="4152213"/>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595" name="TextBox 594">
            <a:extLst>
              <a:ext uri="{FF2B5EF4-FFF2-40B4-BE49-F238E27FC236}">
                <a16:creationId xmlns:a16="http://schemas.microsoft.com/office/drawing/2014/main" id="{AB3ECCD9-18AC-4E41-0F9A-F8B6AC697FFE}"/>
              </a:ext>
            </a:extLst>
          </p:cNvPr>
          <p:cNvSpPr txBox="1"/>
          <p:nvPr/>
        </p:nvSpPr>
        <p:spPr>
          <a:xfrm>
            <a:off x="11451642" y="4354430"/>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596" name="TextBox 595">
            <a:extLst>
              <a:ext uri="{FF2B5EF4-FFF2-40B4-BE49-F238E27FC236}">
                <a16:creationId xmlns:a16="http://schemas.microsoft.com/office/drawing/2014/main" id="{6C70B6D6-FE51-383D-AC36-3D700905BF3B}"/>
              </a:ext>
            </a:extLst>
          </p:cNvPr>
          <p:cNvSpPr txBox="1"/>
          <p:nvPr/>
        </p:nvSpPr>
        <p:spPr>
          <a:xfrm>
            <a:off x="11228945" y="4441955"/>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597" name="TextBox 596">
            <a:extLst>
              <a:ext uri="{FF2B5EF4-FFF2-40B4-BE49-F238E27FC236}">
                <a16:creationId xmlns:a16="http://schemas.microsoft.com/office/drawing/2014/main" id="{5F0F4E72-3589-6DA8-D5A9-D9195CD32E87}"/>
              </a:ext>
            </a:extLst>
          </p:cNvPr>
          <p:cNvSpPr txBox="1"/>
          <p:nvPr/>
        </p:nvSpPr>
        <p:spPr>
          <a:xfrm>
            <a:off x="11016500" y="4353003"/>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598" name="TextBox 597">
            <a:extLst>
              <a:ext uri="{FF2B5EF4-FFF2-40B4-BE49-F238E27FC236}">
                <a16:creationId xmlns:a16="http://schemas.microsoft.com/office/drawing/2014/main" id="{6EA6BB24-3509-7780-DDAC-C393CDE61DC7}"/>
              </a:ext>
            </a:extLst>
          </p:cNvPr>
          <p:cNvSpPr txBox="1"/>
          <p:nvPr/>
        </p:nvSpPr>
        <p:spPr>
          <a:xfrm>
            <a:off x="10963642" y="4147541"/>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599" name="TextBox 598">
            <a:extLst>
              <a:ext uri="{FF2B5EF4-FFF2-40B4-BE49-F238E27FC236}">
                <a16:creationId xmlns:a16="http://schemas.microsoft.com/office/drawing/2014/main" id="{D72078DB-46FF-C143-E0E0-137130E31405}"/>
              </a:ext>
            </a:extLst>
          </p:cNvPr>
          <p:cNvSpPr txBox="1"/>
          <p:nvPr/>
        </p:nvSpPr>
        <p:spPr>
          <a:xfrm>
            <a:off x="10947908" y="3964288"/>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600" name="Straight Arrow Connector 599">
            <a:extLst>
              <a:ext uri="{FF2B5EF4-FFF2-40B4-BE49-F238E27FC236}">
                <a16:creationId xmlns:a16="http://schemas.microsoft.com/office/drawing/2014/main" id="{34AB9C52-82C9-4432-BC26-55E2FE5FADC3}"/>
              </a:ext>
            </a:extLst>
          </p:cNvPr>
          <p:cNvCxnSpPr>
            <a:stCxn id="583" idx="2"/>
            <a:endCxn id="582" idx="0"/>
          </p:cNvCxnSpPr>
          <p:nvPr/>
        </p:nvCxnSpPr>
        <p:spPr>
          <a:xfrm>
            <a:off x="11131013" y="4719790"/>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1" name="TextBox 600">
            <a:extLst>
              <a:ext uri="{FF2B5EF4-FFF2-40B4-BE49-F238E27FC236}">
                <a16:creationId xmlns:a16="http://schemas.microsoft.com/office/drawing/2014/main" id="{3F0ABE2F-74E7-DF6A-C17A-86C2DFE4CE6F}"/>
              </a:ext>
            </a:extLst>
          </p:cNvPr>
          <p:cNvSpPr txBox="1"/>
          <p:nvPr/>
        </p:nvSpPr>
        <p:spPr>
          <a:xfrm>
            <a:off x="6601336" y="235360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3" name="TextBox 602">
            <a:extLst>
              <a:ext uri="{FF2B5EF4-FFF2-40B4-BE49-F238E27FC236}">
                <a16:creationId xmlns:a16="http://schemas.microsoft.com/office/drawing/2014/main" id="{31ACEA6B-4C70-EA56-84BB-9BFE7728B0B8}"/>
              </a:ext>
            </a:extLst>
          </p:cNvPr>
          <p:cNvSpPr txBox="1"/>
          <p:nvPr/>
        </p:nvSpPr>
        <p:spPr>
          <a:xfrm>
            <a:off x="4823732" y="235360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4" name="TextBox 603">
            <a:extLst>
              <a:ext uri="{FF2B5EF4-FFF2-40B4-BE49-F238E27FC236}">
                <a16:creationId xmlns:a16="http://schemas.microsoft.com/office/drawing/2014/main" id="{5CAA2927-D0AC-6A83-10A3-FF3831B6B5F1}"/>
              </a:ext>
            </a:extLst>
          </p:cNvPr>
          <p:cNvSpPr txBox="1"/>
          <p:nvPr/>
        </p:nvSpPr>
        <p:spPr>
          <a:xfrm>
            <a:off x="8630211" y="584366"/>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5" name="TextBox 604">
            <a:extLst>
              <a:ext uri="{FF2B5EF4-FFF2-40B4-BE49-F238E27FC236}">
                <a16:creationId xmlns:a16="http://schemas.microsoft.com/office/drawing/2014/main" id="{B6B98675-3A5C-F421-2790-5B18660ED043}"/>
              </a:ext>
            </a:extLst>
          </p:cNvPr>
          <p:cNvSpPr txBox="1"/>
          <p:nvPr/>
        </p:nvSpPr>
        <p:spPr>
          <a:xfrm>
            <a:off x="10385911" y="568529"/>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6" name="TextBox 605">
            <a:extLst>
              <a:ext uri="{FF2B5EF4-FFF2-40B4-BE49-F238E27FC236}">
                <a16:creationId xmlns:a16="http://schemas.microsoft.com/office/drawing/2014/main" id="{D670AC80-8BB9-5BF4-309A-D02076F8138F}"/>
              </a:ext>
            </a:extLst>
          </p:cNvPr>
          <p:cNvSpPr txBox="1"/>
          <p:nvPr/>
        </p:nvSpPr>
        <p:spPr>
          <a:xfrm>
            <a:off x="8670986" y="4127868"/>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10" name="TextBox 609">
            <a:extLst>
              <a:ext uri="{FF2B5EF4-FFF2-40B4-BE49-F238E27FC236}">
                <a16:creationId xmlns:a16="http://schemas.microsoft.com/office/drawing/2014/main" id="{D75FC4F4-CE9A-46D5-E140-C362A18A528D}"/>
              </a:ext>
            </a:extLst>
          </p:cNvPr>
          <p:cNvSpPr txBox="1"/>
          <p:nvPr/>
        </p:nvSpPr>
        <p:spPr>
          <a:xfrm>
            <a:off x="10385911" y="414754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cxnSp>
        <p:nvCxnSpPr>
          <p:cNvPr id="612" name="Straight Arrow Connector 611">
            <a:extLst>
              <a:ext uri="{FF2B5EF4-FFF2-40B4-BE49-F238E27FC236}">
                <a16:creationId xmlns:a16="http://schemas.microsoft.com/office/drawing/2014/main" id="{E523EC0B-11C5-7599-280E-284BFE083C38}"/>
              </a:ext>
            </a:extLst>
          </p:cNvPr>
          <p:cNvCxnSpPr>
            <a:stCxn id="365" idx="3"/>
            <a:endCxn id="410" idx="1"/>
          </p:cNvCxnSpPr>
          <p:nvPr/>
        </p:nvCxnSpPr>
        <p:spPr>
          <a:xfrm>
            <a:off x="6389100" y="2444957"/>
            <a:ext cx="1611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55BED557-60FD-9758-8517-F84E7CE88D2E}"/>
              </a:ext>
            </a:extLst>
          </p:cNvPr>
          <p:cNvCxnSpPr>
            <a:cxnSpLocks/>
            <a:stCxn id="364" idx="3"/>
            <a:endCxn id="409" idx="1"/>
          </p:cNvCxnSpPr>
          <p:nvPr/>
        </p:nvCxnSpPr>
        <p:spPr>
          <a:xfrm>
            <a:off x="6389100" y="3917585"/>
            <a:ext cx="1611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0" name="Connector: Elbow 619">
            <a:extLst>
              <a:ext uri="{FF2B5EF4-FFF2-40B4-BE49-F238E27FC236}">
                <a16:creationId xmlns:a16="http://schemas.microsoft.com/office/drawing/2014/main" id="{0055C232-5FA4-F803-A3A4-2A6440773084}"/>
              </a:ext>
            </a:extLst>
          </p:cNvPr>
          <p:cNvCxnSpPr>
            <a:stCxn id="410" idx="3"/>
            <a:endCxn id="453" idx="1"/>
          </p:cNvCxnSpPr>
          <p:nvPr/>
        </p:nvCxnSpPr>
        <p:spPr>
          <a:xfrm flipV="1">
            <a:off x="8127172" y="701520"/>
            <a:ext cx="470124" cy="174343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Connector: Elbow 620">
            <a:extLst>
              <a:ext uri="{FF2B5EF4-FFF2-40B4-BE49-F238E27FC236}">
                <a16:creationId xmlns:a16="http://schemas.microsoft.com/office/drawing/2014/main" id="{C17CB66C-303E-85A2-EE86-6E882C0AC895}"/>
              </a:ext>
            </a:extLst>
          </p:cNvPr>
          <p:cNvCxnSpPr>
            <a:cxnSpLocks/>
            <a:stCxn id="520" idx="3"/>
            <a:endCxn id="474" idx="1"/>
          </p:cNvCxnSpPr>
          <p:nvPr/>
        </p:nvCxnSpPr>
        <p:spPr>
          <a:xfrm flipV="1">
            <a:off x="8133927" y="4234655"/>
            <a:ext cx="476432" cy="98857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Connector: Elbow 623">
            <a:extLst>
              <a:ext uri="{FF2B5EF4-FFF2-40B4-BE49-F238E27FC236}">
                <a16:creationId xmlns:a16="http://schemas.microsoft.com/office/drawing/2014/main" id="{B2A4EDE7-485C-415E-87F9-5A26CF6C9E80}"/>
              </a:ext>
            </a:extLst>
          </p:cNvPr>
          <p:cNvCxnSpPr>
            <a:cxnSpLocks/>
            <a:stCxn id="409" idx="3"/>
            <a:endCxn id="452" idx="1"/>
          </p:cNvCxnSpPr>
          <p:nvPr/>
        </p:nvCxnSpPr>
        <p:spPr>
          <a:xfrm flipV="1">
            <a:off x="8127172" y="2174148"/>
            <a:ext cx="470124" cy="17434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2" name="Connector: Elbow 631">
            <a:extLst>
              <a:ext uri="{FF2B5EF4-FFF2-40B4-BE49-F238E27FC236}">
                <a16:creationId xmlns:a16="http://schemas.microsoft.com/office/drawing/2014/main" id="{000BF519-74CC-9F7F-62CA-E1A3A9A7DEF6}"/>
              </a:ext>
            </a:extLst>
          </p:cNvPr>
          <p:cNvCxnSpPr>
            <a:cxnSpLocks/>
            <a:stCxn id="409" idx="3"/>
            <a:endCxn id="473" idx="1"/>
          </p:cNvCxnSpPr>
          <p:nvPr/>
        </p:nvCxnSpPr>
        <p:spPr>
          <a:xfrm>
            <a:off x="8127172" y="3917585"/>
            <a:ext cx="483187" cy="178969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3F3784F0-9A6F-A556-2188-41F5DCE729D7}"/>
              </a:ext>
            </a:extLst>
          </p:cNvPr>
          <p:cNvCxnSpPr>
            <a:cxnSpLocks/>
            <a:stCxn id="453" idx="3"/>
            <a:endCxn id="564" idx="1"/>
          </p:cNvCxnSpPr>
          <p:nvPr/>
        </p:nvCxnSpPr>
        <p:spPr>
          <a:xfrm>
            <a:off x="10174232" y="701520"/>
            <a:ext cx="1683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6" name="Straight Arrow Connector 635">
            <a:extLst>
              <a:ext uri="{FF2B5EF4-FFF2-40B4-BE49-F238E27FC236}">
                <a16:creationId xmlns:a16="http://schemas.microsoft.com/office/drawing/2014/main" id="{DADC8476-2D13-62D3-59C4-B95BFCC7C607}"/>
              </a:ext>
            </a:extLst>
          </p:cNvPr>
          <p:cNvCxnSpPr>
            <a:cxnSpLocks/>
            <a:stCxn id="474" idx="3"/>
            <a:endCxn id="583" idx="1"/>
          </p:cNvCxnSpPr>
          <p:nvPr/>
        </p:nvCxnSpPr>
        <p:spPr>
          <a:xfrm>
            <a:off x="10187295" y="4234655"/>
            <a:ext cx="155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E1D67AFE-EA6B-2D8A-BEFD-B033A5DC68BB}"/>
              </a:ext>
            </a:extLst>
          </p:cNvPr>
          <p:cNvCxnSpPr>
            <a:cxnSpLocks/>
            <a:stCxn id="452" idx="3"/>
            <a:endCxn id="563" idx="1"/>
          </p:cNvCxnSpPr>
          <p:nvPr/>
        </p:nvCxnSpPr>
        <p:spPr>
          <a:xfrm>
            <a:off x="10174232" y="2174148"/>
            <a:ext cx="1683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Straight Arrow Connector 643">
            <a:extLst>
              <a:ext uri="{FF2B5EF4-FFF2-40B4-BE49-F238E27FC236}">
                <a16:creationId xmlns:a16="http://schemas.microsoft.com/office/drawing/2014/main" id="{BB3FFB9B-D344-B9D1-6C2A-5EB1EBDD2F43}"/>
              </a:ext>
            </a:extLst>
          </p:cNvPr>
          <p:cNvCxnSpPr>
            <a:cxnSpLocks/>
            <a:stCxn id="473" idx="3"/>
            <a:endCxn id="582" idx="1"/>
          </p:cNvCxnSpPr>
          <p:nvPr/>
        </p:nvCxnSpPr>
        <p:spPr>
          <a:xfrm>
            <a:off x="10187295" y="5707283"/>
            <a:ext cx="155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2" name="TextBox 651">
            <a:extLst>
              <a:ext uri="{FF2B5EF4-FFF2-40B4-BE49-F238E27FC236}">
                <a16:creationId xmlns:a16="http://schemas.microsoft.com/office/drawing/2014/main" id="{718589D1-FFC4-CDC4-E87D-6AF9EAA90192}"/>
              </a:ext>
            </a:extLst>
          </p:cNvPr>
          <p:cNvSpPr txBox="1"/>
          <p:nvPr/>
        </p:nvSpPr>
        <p:spPr>
          <a:xfrm>
            <a:off x="4857986" y="4144026"/>
            <a:ext cx="1476475"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got into my car and went on the road.</a:t>
            </a:r>
            <a:endParaRPr lang="zh-CN" altLang="en-US" sz="1100">
              <a:solidFill>
                <a:schemeClr val="bg1"/>
              </a:solidFill>
              <a:latin typeface="IBM Plex Mono" panose="020B0509050203000203" pitchFamily="49" charset="0"/>
            </a:endParaRPr>
          </a:p>
        </p:txBody>
      </p:sp>
      <p:sp>
        <p:nvSpPr>
          <p:cNvPr id="655" name="TextBox 654">
            <a:extLst>
              <a:ext uri="{FF2B5EF4-FFF2-40B4-BE49-F238E27FC236}">
                <a16:creationId xmlns:a16="http://schemas.microsoft.com/office/drawing/2014/main" id="{409396CE-6773-B3CF-331A-51514B258050}"/>
              </a:ext>
            </a:extLst>
          </p:cNvPr>
          <p:cNvSpPr txBox="1"/>
          <p:nvPr/>
        </p:nvSpPr>
        <p:spPr>
          <a:xfrm>
            <a:off x="6652285" y="4163041"/>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stopped at a blockbuster video store</a:t>
            </a:r>
            <a:endParaRPr lang="zh-CN" altLang="en-US" sz="1100">
              <a:solidFill>
                <a:schemeClr val="bg1"/>
              </a:solidFill>
              <a:latin typeface="IBM Plex Mono" panose="020B0509050203000203" pitchFamily="49" charset="0"/>
            </a:endParaRPr>
          </a:p>
        </p:txBody>
      </p:sp>
      <p:sp>
        <p:nvSpPr>
          <p:cNvPr id="656" name="TextBox 655">
            <a:extLst>
              <a:ext uri="{FF2B5EF4-FFF2-40B4-BE49-F238E27FC236}">
                <a16:creationId xmlns:a16="http://schemas.microsoft.com/office/drawing/2014/main" id="{45636D1D-4C6A-4AD6-ECDA-1A342A4850AA}"/>
              </a:ext>
            </a:extLst>
          </p:cNvPr>
          <p:cNvSpPr txBox="1"/>
          <p:nvPr/>
        </p:nvSpPr>
        <p:spPr>
          <a:xfrm>
            <a:off x="8673847" y="2433893"/>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went inside and rented a movie.</a:t>
            </a:r>
            <a:endParaRPr lang="zh-CN" altLang="en-US" sz="1100">
              <a:solidFill>
                <a:schemeClr val="bg1"/>
              </a:solidFill>
              <a:latin typeface="IBM Plex Mono" panose="020B0509050203000203" pitchFamily="49" charset="0"/>
            </a:endParaRPr>
          </a:p>
        </p:txBody>
      </p:sp>
      <p:sp>
        <p:nvSpPr>
          <p:cNvPr id="657" name="TextBox 656">
            <a:extLst>
              <a:ext uri="{FF2B5EF4-FFF2-40B4-BE49-F238E27FC236}">
                <a16:creationId xmlns:a16="http://schemas.microsoft.com/office/drawing/2014/main" id="{D1D63552-A945-042E-D2A6-F8D95EFC19CD}"/>
              </a:ext>
            </a:extLst>
          </p:cNvPr>
          <p:cNvSpPr txBox="1"/>
          <p:nvPr/>
        </p:nvSpPr>
        <p:spPr>
          <a:xfrm>
            <a:off x="8673847" y="5978717"/>
            <a:ext cx="1378722" cy="600164"/>
          </a:xfrm>
          <a:prstGeom prst="rect">
            <a:avLst/>
          </a:prstGeom>
          <a:noFill/>
          <a:ln w="19050">
            <a:noFill/>
          </a:ln>
        </p:spPr>
        <p:txBody>
          <a:bodyPr wrap="square">
            <a:spAutoFit/>
          </a:bodyPr>
          <a:lstStyle/>
          <a:p>
            <a:r>
              <a:rPr lang="en-US" altLang="zh-CN" sz="1100" b="0" i="0">
                <a:solidFill>
                  <a:schemeClr val="bg1"/>
                </a:solidFill>
                <a:effectLst/>
                <a:latin typeface="IBM Plex Mono" panose="020B0509050203000203" pitchFamily="49" charset="0"/>
              </a:rPr>
              <a:t>I was forced to watch a movie</a:t>
            </a:r>
            <a:endParaRPr lang="zh-CN" altLang="en-US" sz="1100">
              <a:solidFill>
                <a:schemeClr val="bg1"/>
              </a:solidFill>
              <a:latin typeface="IBM Plex Mono" panose="020B0509050203000203" pitchFamily="49" charset="0"/>
            </a:endParaRPr>
          </a:p>
        </p:txBody>
      </p:sp>
      <p:sp>
        <p:nvSpPr>
          <p:cNvPr id="658" name="TextBox 657">
            <a:extLst>
              <a:ext uri="{FF2B5EF4-FFF2-40B4-BE49-F238E27FC236}">
                <a16:creationId xmlns:a16="http://schemas.microsoft.com/office/drawing/2014/main" id="{62F112A3-A489-3696-C8A7-A893450A8192}"/>
              </a:ext>
            </a:extLst>
          </p:cNvPr>
          <p:cNvSpPr txBox="1"/>
          <p:nvPr/>
        </p:nvSpPr>
        <p:spPr>
          <a:xfrm>
            <a:off x="10336350" y="2441382"/>
            <a:ext cx="1683705" cy="553998"/>
          </a:xfrm>
          <a:prstGeom prst="rect">
            <a:avLst/>
          </a:prstGeom>
          <a:noFill/>
        </p:spPr>
        <p:txBody>
          <a:bodyPr wrap="square">
            <a:spAutoFit/>
          </a:bodyPr>
          <a:lstStyle/>
          <a:p>
            <a:r>
              <a:rPr lang="en-US" altLang="zh-CN" sz="1000" b="0" i="0">
                <a:solidFill>
                  <a:schemeClr val="bg1"/>
                </a:solidFill>
                <a:effectLst/>
                <a:latin typeface="IBM Plex Mono" panose="020B0509050203000203" pitchFamily="49" charset="0"/>
              </a:rPr>
              <a:t>I brought the movie home and watched the whole thing.</a:t>
            </a:r>
            <a:endParaRPr lang="zh-CN" altLang="en-US" sz="1000">
              <a:solidFill>
                <a:schemeClr val="bg1"/>
              </a:solidFill>
              <a:latin typeface="IBM Plex Mono" panose="020B0509050203000203" pitchFamily="49" charset="0"/>
            </a:endParaRPr>
          </a:p>
        </p:txBody>
      </p:sp>
      <p:sp>
        <p:nvSpPr>
          <p:cNvPr id="659" name="TextBox 658">
            <a:extLst>
              <a:ext uri="{FF2B5EF4-FFF2-40B4-BE49-F238E27FC236}">
                <a16:creationId xmlns:a16="http://schemas.microsoft.com/office/drawing/2014/main" id="{DD998516-6012-C560-7B5A-266037599BA6}"/>
              </a:ext>
            </a:extLst>
          </p:cNvPr>
          <p:cNvSpPr txBox="1"/>
          <p:nvPr/>
        </p:nvSpPr>
        <p:spPr>
          <a:xfrm>
            <a:off x="10439590" y="5952162"/>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Thankfully I got home safely.</a:t>
            </a:r>
            <a:endParaRPr lang="zh-CN" altLang="en-US" sz="1100">
              <a:solidFill>
                <a:schemeClr val="bg1"/>
              </a:solidFill>
              <a:latin typeface="IBM Plex Mono" panose="020B0509050203000203" pitchFamily="49" charset="0"/>
            </a:endParaRPr>
          </a:p>
        </p:txBody>
      </p:sp>
      <p:pic>
        <p:nvPicPr>
          <p:cNvPr id="1026" name="Picture 2">
            <a:extLst>
              <a:ext uri="{FF2B5EF4-FFF2-40B4-BE49-F238E27FC236}">
                <a16:creationId xmlns:a16="http://schemas.microsoft.com/office/drawing/2014/main" id="{709F18D4-F161-2FC1-A13A-252ED2176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486" y="3120736"/>
            <a:ext cx="1025473" cy="10254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E026BEB-44DC-5039-73A5-2369EA204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8170" y="3115974"/>
            <a:ext cx="1036240" cy="103624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58666D2-7A0F-BEEC-8DCA-F855223421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1366" y="1368389"/>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02D01C6-D91F-1E9E-4AC5-93DAD2E15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7903" y="1376696"/>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D9B1373-85B7-22D5-B30C-861325143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5576" y="4922746"/>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88A94A5-BD13-77C1-5BB6-C773F47C41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6652" y="4919622"/>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77" name="Title 1">
            <a:extLst>
              <a:ext uri="{FF2B5EF4-FFF2-40B4-BE49-F238E27FC236}">
                <a16:creationId xmlns:a16="http://schemas.microsoft.com/office/drawing/2014/main" id="{DB81DD44-20FD-B9B9-382D-217EC19CC394}"/>
              </a:ext>
            </a:extLst>
          </p:cNvPr>
          <p:cNvSpPr>
            <a:spLocks noGrp="1"/>
          </p:cNvSpPr>
          <p:nvPr>
            <p:ph type="ctrTitle"/>
          </p:nvPr>
        </p:nvSpPr>
        <p:spPr>
          <a:xfrm>
            <a:off x="625715" y="1122363"/>
            <a:ext cx="3273045" cy="3200400"/>
          </a:xfrm>
        </p:spPr>
        <p:txBody>
          <a:bodyPr>
            <a:normAutofit/>
          </a:bodyPr>
          <a:lstStyle/>
          <a:p>
            <a:pPr algn="l"/>
            <a:r>
              <a:rPr lang="en-US" altLang="zh-CN" sz="3400" b="1" dirty="0">
                <a:latin typeface="Times New Roman" panose="02020603050405020304" pitchFamily="18" charset="0"/>
                <a:cs typeface="Times New Roman" panose="02020603050405020304" pitchFamily="18" charset="0"/>
                <a:sym typeface="Times New Roman" panose="02020603050405020304" pitchFamily="18" charset="0"/>
              </a:rPr>
              <a:t>Leveraging Large Language Models for Creative Story Generation</a:t>
            </a:r>
            <a:endParaRPr lang="zh-CN" altLang="en-US" sz="3400" dirty="0">
              <a:latin typeface="Times New Roman" panose="02020603050405020304" pitchFamily="18" charset="0"/>
              <a:sym typeface="Times New Roman" panose="02020603050405020304" pitchFamily="18" charset="0"/>
            </a:endParaRPr>
          </a:p>
        </p:txBody>
      </p:sp>
      <p:sp>
        <p:nvSpPr>
          <p:cNvPr id="678" name="Subtitle 2">
            <a:extLst>
              <a:ext uri="{FF2B5EF4-FFF2-40B4-BE49-F238E27FC236}">
                <a16:creationId xmlns:a16="http://schemas.microsoft.com/office/drawing/2014/main" id="{1AB6B312-791E-63D7-A591-31BFB0031CB5}"/>
              </a:ext>
            </a:extLst>
          </p:cNvPr>
          <p:cNvSpPr>
            <a:spLocks noGrp="1"/>
          </p:cNvSpPr>
          <p:nvPr>
            <p:ph type="subTitle" idx="1"/>
          </p:nvPr>
        </p:nvSpPr>
        <p:spPr>
          <a:xfrm>
            <a:off x="625715" y="4873751"/>
            <a:ext cx="2346085" cy="1358565"/>
          </a:xfrm>
        </p:spPr>
        <p:txBody>
          <a:bodyPr>
            <a:normAutofit/>
          </a:bodyPr>
          <a:lstStyle/>
          <a:p>
            <a:pPr algn="l">
              <a:lnSpc>
                <a:spcPct val="110000"/>
              </a:lnSpc>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Yuetian Chen &amp; Brendan </a:t>
            </a:r>
            <a:r>
              <a:rPr lang="en-US" altLang="zh-CN" sz="1800" dirty="0" err="1">
                <a:latin typeface="Times New Roman" panose="02020603050405020304" pitchFamily="18" charset="0"/>
                <a:cs typeface="Times New Roman" panose="02020603050405020304" pitchFamily="18" charset="0"/>
                <a:sym typeface="Times New Roman" panose="02020603050405020304" pitchFamily="18" charset="0"/>
              </a:rPr>
              <a:t>Capuzzo</a:t>
            </a:r>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a:p>
            <a:pPr algn="l">
              <a:lnSpc>
                <a:spcPct val="110000"/>
              </a:lnSpc>
            </a:pPr>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79" name="TextBox 678">
            <a:extLst>
              <a:ext uri="{FF2B5EF4-FFF2-40B4-BE49-F238E27FC236}">
                <a16:creationId xmlns:a16="http://schemas.microsoft.com/office/drawing/2014/main" id="{336585DA-A7C7-EBE1-F35F-01E7C269FC7F}"/>
              </a:ext>
            </a:extLst>
          </p:cNvPr>
          <p:cNvSpPr txBox="1"/>
          <p:nvPr/>
        </p:nvSpPr>
        <p:spPr>
          <a:xfrm>
            <a:off x="600570" y="5907615"/>
            <a:ext cx="6596380" cy="523220"/>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CSCI 4968-01</a:t>
            </a:r>
          </a:p>
          <a:p>
            <a:r>
              <a:rPr lang="en-US" altLang="zh-CN" sz="1400" dirty="0">
                <a:latin typeface="Times New Roman" panose="02020603050405020304" pitchFamily="18" charset="0"/>
                <a:cs typeface="Times New Roman" panose="02020603050405020304" pitchFamily="18" charset="0"/>
              </a:rPr>
              <a:t>Machine Learning and Optimization, Spring 2023</a:t>
            </a:r>
          </a:p>
        </p:txBody>
      </p:sp>
      <p:pic>
        <p:nvPicPr>
          <p:cNvPr id="680" name="Picture 16">
            <a:extLst>
              <a:ext uri="{FF2B5EF4-FFF2-40B4-BE49-F238E27FC236}">
                <a16:creationId xmlns:a16="http://schemas.microsoft.com/office/drawing/2014/main" id="{2957E71A-B8E4-528F-7994-BA45A03B3A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681" y="477926"/>
            <a:ext cx="2423160" cy="58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74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Previous Work: Automatic Story Generation Task</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464439"/>
            <a:ext cx="5047750" cy="4907369"/>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Automated planning &amp; scheduling based</a:t>
            </a: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Story generation planning based on decision </a:t>
            </a:r>
            <a:br>
              <a:rPr lang="en-US" altLang="zh-CN">
                <a:latin typeface="Times New Roman" panose="02020603050405020304" pitchFamily="18" charset="0"/>
                <a:cs typeface="Times New Roman" panose="02020603050405020304" pitchFamily="18" charset="0"/>
                <a:sym typeface="Times New Roman" panose="02020603050405020304" pitchFamily="18" charset="0"/>
              </a:rPr>
            </a:br>
            <a:r>
              <a:rPr lang="en-US" altLang="zh-CN">
                <a:latin typeface="Times New Roman" panose="02020603050405020304" pitchFamily="18" charset="0"/>
                <a:cs typeface="Times New Roman" panose="02020603050405020304" pitchFamily="18" charset="0"/>
                <a:sym typeface="Times New Roman" panose="02020603050405020304" pitchFamily="18" charset="0"/>
              </a:rPr>
              <a:t>     theory</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Tale-Spin (</a:t>
            </a:r>
            <a:r>
              <a:rPr lang="en-US" altLang="zh-CN">
                <a:latin typeface="Times New Roman" panose="02020603050405020304" pitchFamily="18" charset="0"/>
                <a:cs typeface="Times New Roman" panose="02020603050405020304" pitchFamily="18" charset="0"/>
              </a:rPr>
              <a:t>Meehan, 1976</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a:t>
            </a:r>
            <a:r>
              <a:rPr lang="zh-CN" altLang="en-US">
                <a:latin typeface="Times New Roman" panose="02020603050405020304" pitchFamily="18" charset="0"/>
                <a:cs typeface="Times New Roman" panose="02020603050405020304" pitchFamily="18" charset="0"/>
                <a:sym typeface="Times New Roman" panose="02020603050405020304" pitchFamily="18" charset="0"/>
              </a:rPr>
              <a:t> </a:t>
            </a: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CBR-based system(</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Gervás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2005),</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IPOCL planner(</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Riedl</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2010)</a:t>
            </a:r>
          </a:p>
          <a:p>
            <a:pPr marL="1200150" lvl="2" indent="-285750">
              <a:lnSpc>
                <a:spcPct val="125000"/>
              </a:lnSpc>
              <a:buFont typeface="Wingdings" panose="05000000000000000000" pitchFamily="2" charset="2"/>
              <a:buChar char="à"/>
            </a:pP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sym typeface="Times New Roman" panose="02020603050405020304" pitchFamily="18" charset="0"/>
              </a:rPr>
              <a:t>Natural language model based </a:t>
            </a: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Plot centric story generation guided by story corpus</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skip-thought vectors(</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Kiros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2015)</a:t>
            </a:r>
          </a:p>
          <a:p>
            <a:pPr marL="1200150" lvl="2" indent="-285750">
              <a:lnSpc>
                <a:spcPct val="125000"/>
              </a:lnSpc>
              <a:buFont typeface="Arial" panose="020B0604020202020204" pitchFamily="34" charset="0"/>
              <a:buChar char="•"/>
            </a:pP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CaTeRS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2016)</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282169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Dataset Format &amp; Story Generation Process</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Rectangle 2">
            <a:extLst>
              <a:ext uri="{FF2B5EF4-FFF2-40B4-BE49-F238E27FC236}">
                <a16:creationId xmlns:a16="http://schemas.microsoft.com/office/drawing/2014/main" id="{70E825C9-7F00-33F1-3BDF-D5D397E225BE}"/>
              </a:ext>
            </a:extLst>
          </p:cNvPr>
          <p:cNvSpPr/>
          <p:nvPr/>
        </p:nvSpPr>
        <p:spPr>
          <a:xfrm>
            <a:off x="6600670" y="4444346"/>
            <a:ext cx="3715307" cy="139797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EBED1931-52FC-A761-3B32-D3E2BF1DD11B}"/>
              </a:ext>
            </a:extLst>
          </p:cNvPr>
          <p:cNvSpPr/>
          <p:nvPr/>
        </p:nvSpPr>
        <p:spPr>
          <a:xfrm>
            <a:off x="6600670" y="2708856"/>
            <a:ext cx="3715307" cy="1463009"/>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3ED6751-75E7-179C-7771-7E9A1331F3E8}"/>
              </a:ext>
            </a:extLst>
          </p:cNvPr>
          <p:cNvSpPr/>
          <p:nvPr/>
        </p:nvSpPr>
        <p:spPr>
          <a:xfrm>
            <a:off x="6679800" y="4589172"/>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1" name="Rectangle 10">
            <a:extLst>
              <a:ext uri="{FF2B5EF4-FFF2-40B4-BE49-F238E27FC236}">
                <a16:creationId xmlns:a16="http://schemas.microsoft.com/office/drawing/2014/main" id="{81226FC7-B920-2FBE-8EEC-018A902BDA57}"/>
              </a:ext>
            </a:extLst>
          </p:cNvPr>
          <p:cNvSpPr/>
          <p:nvPr/>
        </p:nvSpPr>
        <p:spPr>
          <a:xfrm>
            <a:off x="6758930" y="4733998"/>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2" name="Rectangle 11">
            <a:extLst>
              <a:ext uri="{FF2B5EF4-FFF2-40B4-BE49-F238E27FC236}">
                <a16:creationId xmlns:a16="http://schemas.microsoft.com/office/drawing/2014/main" id="{B299FCA8-CCC1-46F9-D98C-D14BD488DD09}"/>
              </a:ext>
            </a:extLst>
          </p:cNvPr>
          <p:cNvSpPr/>
          <p:nvPr/>
        </p:nvSpPr>
        <p:spPr>
          <a:xfrm>
            <a:off x="6838060" y="4861652"/>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3" name="Rectangle 12">
            <a:extLst>
              <a:ext uri="{FF2B5EF4-FFF2-40B4-BE49-F238E27FC236}">
                <a16:creationId xmlns:a16="http://schemas.microsoft.com/office/drawing/2014/main" id="{EA6F188A-7F50-7B6E-63D6-4FA697173411}"/>
              </a:ext>
            </a:extLst>
          </p:cNvPr>
          <p:cNvSpPr/>
          <p:nvPr/>
        </p:nvSpPr>
        <p:spPr>
          <a:xfrm>
            <a:off x="6917190" y="4956590"/>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4" name="TextBox 13">
            <a:extLst>
              <a:ext uri="{FF2B5EF4-FFF2-40B4-BE49-F238E27FC236}">
                <a16:creationId xmlns:a16="http://schemas.microsoft.com/office/drawing/2014/main" id="{557A4164-8EE5-3B72-2871-646C1FC11E99}"/>
              </a:ext>
            </a:extLst>
          </p:cNvPr>
          <p:cNvSpPr txBox="1"/>
          <p:nvPr/>
        </p:nvSpPr>
        <p:spPr>
          <a:xfrm>
            <a:off x="7477926" y="5380903"/>
            <a:ext cx="1960793" cy="369332"/>
          </a:xfrm>
          <a:prstGeom prst="rect">
            <a:avLst/>
          </a:prstGeom>
          <a:noFill/>
        </p:spPr>
        <p:txBody>
          <a:bodyPr wrap="none" rtlCol="0">
            <a:spAutoFit/>
          </a:bodyPr>
          <a:lstStyle/>
          <a:p>
            <a:r>
              <a:rPr lang="en-US" altLang="zh-CN" b="1">
                <a:solidFill>
                  <a:schemeClr val="bg1"/>
                </a:solidFill>
                <a:latin typeface="Times New Roman" panose="02020603050405020304" pitchFamily="18" charset="0"/>
                <a:cs typeface="Times New Roman" panose="02020603050405020304" pitchFamily="18" charset="0"/>
              </a:rPr>
              <a:t>Generated Stories</a:t>
            </a:r>
            <a:endParaRPr lang="zh-CN" altLang="en-US"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16CD0279-5B10-C56F-3C4F-F1D709B36235}"/>
              </a:ext>
            </a:extLst>
          </p:cNvPr>
          <p:cNvSpPr/>
          <p:nvPr/>
        </p:nvSpPr>
        <p:spPr>
          <a:xfrm>
            <a:off x="8515330" y="1490493"/>
            <a:ext cx="1770598" cy="59658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rPr>
              <a:t>User Suggestion</a:t>
            </a:r>
            <a:endParaRPr lang="zh-CN" altLang="en-US" b="1">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A805ED74-183C-EA7B-C0FD-641BAE2AC2BB}"/>
              </a:ext>
            </a:extLst>
          </p:cNvPr>
          <p:cNvSpPr/>
          <p:nvPr/>
        </p:nvSpPr>
        <p:spPr>
          <a:xfrm>
            <a:off x="6600670" y="1490492"/>
            <a:ext cx="1770598" cy="59658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rPr>
              <a:t>Automated Suggester</a:t>
            </a:r>
            <a:endParaRPr lang="zh-CN" altLang="en-US" b="1">
              <a:latin typeface="Times New Roman" panose="02020603050405020304" pitchFamily="18" charset="0"/>
              <a:cs typeface="Times New Roman" panose="02020603050405020304" pitchFamily="18" charset="0"/>
            </a:endParaRPr>
          </a:p>
        </p:txBody>
      </p:sp>
      <p:cxnSp>
        <p:nvCxnSpPr>
          <p:cNvPr id="21" name="Connector: Elbow 20">
            <a:extLst>
              <a:ext uri="{FF2B5EF4-FFF2-40B4-BE49-F238E27FC236}">
                <a16:creationId xmlns:a16="http://schemas.microsoft.com/office/drawing/2014/main" id="{E044C740-2C5F-7B15-5BAF-75D7DD59A061}"/>
              </a:ext>
            </a:extLst>
          </p:cNvPr>
          <p:cNvCxnSpPr>
            <a:cxnSpLocks/>
            <a:stCxn id="17" idx="2"/>
            <a:endCxn id="8" idx="0"/>
          </p:cNvCxnSpPr>
          <p:nvPr/>
        </p:nvCxnSpPr>
        <p:spPr>
          <a:xfrm rot="16200000" flipH="1">
            <a:off x="7661257" y="1911789"/>
            <a:ext cx="621778" cy="97235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A90621-7CF9-CD56-80B4-10ADB97E5AD5}"/>
              </a:ext>
            </a:extLst>
          </p:cNvPr>
          <p:cNvCxnSpPr>
            <a:cxnSpLocks/>
            <a:stCxn id="16" idx="2"/>
            <a:endCxn id="8" idx="0"/>
          </p:cNvCxnSpPr>
          <p:nvPr/>
        </p:nvCxnSpPr>
        <p:spPr>
          <a:xfrm rot="5400000">
            <a:off x="8618589" y="1926815"/>
            <a:ext cx="621777" cy="94230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E38D73-58A7-3B43-4B0C-BBCDFFDF24EA}"/>
              </a:ext>
            </a:extLst>
          </p:cNvPr>
          <p:cNvCxnSpPr>
            <a:cxnSpLocks/>
            <a:stCxn id="8" idx="2"/>
            <a:endCxn id="3" idx="0"/>
          </p:cNvCxnSpPr>
          <p:nvPr/>
        </p:nvCxnSpPr>
        <p:spPr>
          <a:xfrm>
            <a:off x="8458324" y="4171865"/>
            <a:ext cx="0" cy="2724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75F5196-611F-668A-63A6-30EB28E5CA45}"/>
              </a:ext>
            </a:extLst>
          </p:cNvPr>
          <p:cNvSpPr txBox="1"/>
          <p:nvPr/>
        </p:nvSpPr>
        <p:spPr>
          <a:xfrm>
            <a:off x="6749830" y="3802533"/>
            <a:ext cx="3416658" cy="369332"/>
          </a:xfrm>
          <a:prstGeom prst="rect">
            <a:avLst/>
          </a:prstGeom>
          <a:noFill/>
        </p:spPr>
        <p:txBody>
          <a:bodyPr wrap="square">
            <a:spAutoFit/>
          </a:bodyPr>
          <a:lstStyle/>
          <a:p>
            <a:pPr algn="ctr"/>
            <a:r>
              <a:rPr lang="en-US" altLang="zh-CN" b="1">
                <a:solidFill>
                  <a:schemeClr val="bg1"/>
                </a:solidFill>
                <a:latin typeface="Times New Roman" panose="02020603050405020304" pitchFamily="18" charset="0"/>
                <a:cs typeface="Times New Roman" panose="02020603050405020304" pitchFamily="18" charset="0"/>
              </a:rPr>
              <a:t>Prompt + Language Model</a:t>
            </a:r>
            <a:endParaRPr lang="zh-CN" altLang="en-US"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2215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78"/>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chemeClr val="dk1"/>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712" name="Google Shape;712;p78"/>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Dataset Format &amp; Story Generation Process</a:t>
            </a:r>
            <a:endParaRPr sz="1467">
              <a:solidFill>
                <a:srgbClr val="000000"/>
              </a:solidFill>
              <a:latin typeface="Arial"/>
              <a:ea typeface="Arial"/>
              <a:cs typeface="Arial"/>
              <a:sym typeface="Arial"/>
            </a:endParaRPr>
          </a:p>
        </p:txBody>
      </p:sp>
      <p:sp>
        <p:nvSpPr>
          <p:cNvPr id="713" name="Google Shape;713;p78"/>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715" name="Google Shape;715;p78"/>
          <p:cNvSpPr txBox="1"/>
          <p:nvPr/>
        </p:nvSpPr>
        <p:spPr>
          <a:xfrm>
            <a:off x="158304" y="1464439"/>
            <a:ext cx="5526539" cy="5286022"/>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Arial"/>
              <a:buChar char="•"/>
            </a:pPr>
            <a:r>
              <a:rPr lang="en-US" altLang="zh-CN" b="1" dirty="0">
                <a:solidFill>
                  <a:srgbClr val="000000"/>
                </a:solidFill>
                <a:latin typeface="Times New Roman"/>
                <a:ea typeface="Times New Roman"/>
                <a:cs typeface="Times New Roman"/>
                <a:sym typeface="Times New Roman"/>
              </a:rPr>
              <a:t>ROCStories (Story Cloze Test)</a:t>
            </a:r>
            <a:endParaRPr dirty="0">
              <a:solidFill>
                <a:srgbClr val="000000"/>
              </a:solidFill>
              <a:latin typeface="Arial"/>
              <a:ea typeface="Arial"/>
              <a:cs typeface="Arial"/>
              <a:sym typeface="Arial"/>
            </a:endParaRP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A dataset evaluating narrative structure </a:t>
            </a:r>
            <a:br>
              <a:rPr lang="en-US" altLang="zh-CN" dirty="0">
                <a:solidFill>
                  <a:srgbClr val="000000"/>
                </a:solidFill>
                <a:latin typeface="Times New Roman"/>
                <a:ea typeface="Times New Roman"/>
                <a:cs typeface="Times New Roman"/>
                <a:sym typeface="Times New Roman"/>
              </a:rPr>
            </a:br>
            <a:r>
              <a:rPr lang="en-US" altLang="zh-CN" dirty="0">
                <a:solidFill>
                  <a:srgbClr val="000000"/>
                </a:solidFill>
                <a:latin typeface="Times New Roman"/>
                <a:ea typeface="Times New Roman"/>
                <a:cs typeface="Times New Roman"/>
                <a:sym typeface="Times New Roman"/>
              </a:rPr>
              <a:t>     learning</a:t>
            </a:r>
            <a:endParaRPr dirty="0">
              <a:solidFill>
                <a:schemeClr val="dk1"/>
              </a:solidFill>
            </a:endParaRPr>
          </a:p>
          <a:p>
            <a:pPr marL="1202237" lvl="2" indent="-287859">
              <a:lnSpc>
                <a:spcPct val="125000"/>
              </a:lnSpc>
              <a:buClr>
                <a:schemeClr val="dk1"/>
              </a:buClr>
              <a:buSzPts val="1400"/>
              <a:buChar char="•"/>
            </a:pPr>
            <a:r>
              <a:rPr lang="en-US" altLang="zh-CN" b="1" i="1" dirty="0">
                <a:solidFill>
                  <a:schemeClr val="dk1"/>
                </a:solidFill>
                <a:latin typeface="Times New Roman"/>
                <a:ea typeface="Times New Roman"/>
                <a:cs typeface="Times New Roman"/>
                <a:sym typeface="Times New Roman"/>
              </a:rPr>
              <a:t>98,159</a:t>
            </a:r>
            <a:r>
              <a:rPr lang="en-US" altLang="zh-CN" dirty="0">
                <a:solidFill>
                  <a:schemeClr val="dk1"/>
                </a:solidFill>
                <a:latin typeface="Times New Roman"/>
                <a:ea typeface="Times New Roman"/>
                <a:cs typeface="Times New Roman"/>
                <a:sym typeface="Times New Roman"/>
              </a:rPr>
              <a:t> stories</a:t>
            </a:r>
            <a:endParaRPr dirty="0">
              <a:latin typeface="Times New Roman"/>
              <a:ea typeface="Times New Roman"/>
              <a:cs typeface="Times New Roman"/>
              <a:sym typeface="Times New Roman"/>
            </a:endParaRP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Each story has a similar structure</a:t>
            </a:r>
            <a:endParaRPr dirty="0">
              <a:solidFill>
                <a:srgbClr val="000000"/>
              </a:solidFill>
              <a:latin typeface="Arial"/>
              <a:ea typeface="Arial"/>
              <a:cs typeface="Arial"/>
              <a:sym typeface="Arial"/>
            </a:endParaRPr>
          </a:p>
          <a:p>
            <a:pPr marL="1202237" lvl="2" indent="-287859">
              <a:lnSpc>
                <a:spcPct val="125000"/>
              </a:lnSpc>
              <a:buClr>
                <a:srgbClr val="000000"/>
              </a:buClr>
              <a:buSzPts val="1400"/>
              <a:buFont typeface="Arial"/>
              <a:buChar char="•"/>
            </a:pPr>
            <a:r>
              <a:rPr lang="en-US" altLang="zh-CN" dirty="0">
                <a:latin typeface="Times New Roman"/>
                <a:ea typeface="Times New Roman"/>
                <a:cs typeface="Times New Roman"/>
                <a:sym typeface="Times New Roman"/>
              </a:rPr>
              <a:t>Short narrative with</a:t>
            </a:r>
            <a:r>
              <a:rPr lang="zh-CN" altLang="en-US" dirty="0">
                <a:solidFill>
                  <a:srgbClr val="000000"/>
                </a:solidFill>
                <a:latin typeface="Times New Roman"/>
                <a:ea typeface="Times New Roman"/>
                <a:cs typeface="Times New Roman"/>
                <a:sym typeface="Times New Roman"/>
              </a:rPr>
              <a:t> </a:t>
            </a:r>
            <a:r>
              <a:rPr lang="en-US" altLang="zh-CN" b="1" i="1" dirty="0">
                <a:solidFill>
                  <a:srgbClr val="000000"/>
                </a:solidFill>
                <a:latin typeface="Times New Roman"/>
                <a:ea typeface="Times New Roman"/>
                <a:cs typeface="Times New Roman"/>
                <a:sym typeface="Times New Roman"/>
              </a:rPr>
              <a:t>five</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sentences</a:t>
            </a:r>
            <a:endParaRPr dirty="0">
              <a:solidFill>
                <a:srgbClr val="000000"/>
              </a:solidFill>
              <a:latin typeface="Arial"/>
              <a:ea typeface="Arial"/>
              <a:cs typeface="Arial"/>
              <a:sym typeface="Arial"/>
            </a:endParaRPr>
          </a:p>
          <a:p>
            <a:pPr marL="1202237" lvl="2" indent="-287859">
              <a:lnSpc>
                <a:spcPct val="125000"/>
              </a:lnSpc>
              <a:buClr>
                <a:srgbClr val="000000"/>
              </a:buClr>
              <a:buSzPts val="1400"/>
              <a:buFont typeface="Arial"/>
              <a:buChar char="•"/>
            </a:pPr>
            <a:r>
              <a:rPr lang="en-US" altLang="zh-CN" dirty="0">
                <a:latin typeface="Times New Roman"/>
                <a:ea typeface="Times New Roman"/>
                <a:cs typeface="Times New Roman"/>
                <a:sym typeface="Times New Roman"/>
              </a:rPr>
              <a:t>Logic &amp; progression between sentences</a:t>
            </a:r>
            <a:endParaRPr dirty="0">
              <a:solidFill>
                <a:srgbClr val="000000"/>
              </a:solidFill>
              <a:latin typeface="Arial"/>
              <a:ea typeface="Arial"/>
              <a:cs typeface="Arial"/>
              <a:sym typeface="Arial"/>
            </a:endParaRPr>
          </a:p>
          <a:p>
            <a:pPr marL="1202237" lvl="2" indent="-169329">
              <a:lnSpc>
                <a:spcPct val="125000"/>
              </a:lnSpc>
              <a:buClr>
                <a:schemeClr val="dk1"/>
              </a:buClr>
              <a:buSzPts val="1400"/>
            </a:pPr>
            <a:endParaRPr dirty="0">
              <a:solidFill>
                <a:srgbClr val="000000"/>
              </a:solidFill>
              <a:latin typeface="Times New Roman"/>
              <a:ea typeface="Times New Roman"/>
              <a:cs typeface="Times New Roman"/>
              <a:sym typeface="Times New Roman"/>
            </a:endParaRPr>
          </a:p>
          <a:p>
            <a:pPr marL="287859" indent="-287859">
              <a:lnSpc>
                <a:spcPct val="125000"/>
              </a:lnSpc>
              <a:buClr>
                <a:srgbClr val="C00000"/>
              </a:buClr>
              <a:buSzPts val="1400"/>
              <a:buFont typeface="Arial"/>
              <a:buChar char="•"/>
            </a:pPr>
            <a:r>
              <a:rPr lang="en-US" altLang="zh-CN" b="1" dirty="0">
                <a:solidFill>
                  <a:srgbClr val="000000"/>
                </a:solidFill>
                <a:latin typeface="Times New Roman"/>
                <a:ea typeface="Times New Roman"/>
                <a:cs typeface="Times New Roman"/>
                <a:sym typeface="Times New Roman"/>
              </a:rPr>
              <a:t>Writing Prompts</a:t>
            </a:r>
            <a:endParaRPr dirty="0">
              <a:solidFill>
                <a:srgbClr val="000000"/>
              </a:solidFill>
              <a:latin typeface="Arial"/>
              <a:ea typeface="Arial"/>
              <a:cs typeface="Arial"/>
              <a:sym typeface="Arial"/>
            </a:endParaRP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i="1" dirty="0">
                <a:solidFill>
                  <a:srgbClr val="000000"/>
                </a:solidFill>
                <a:latin typeface="Times New Roman"/>
                <a:ea typeface="Times New Roman"/>
                <a:cs typeface="Times New Roman"/>
                <a:sym typeface="Times New Roman"/>
              </a:rPr>
              <a:t>303,358</a:t>
            </a:r>
            <a:r>
              <a:rPr lang="en-US" altLang="zh-CN" dirty="0">
                <a:solidFill>
                  <a:srgbClr val="000000"/>
                </a:solidFill>
                <a:latin typeface="Times New Roman"/>
                <a:ea typeface="Times New Roman"/>
                <a:cs typeface="Times New Roman"/>
                <a:sym typeface="Times New Roman"/>
              </a:rPr>
              <a:t> pairs of writing prompts and human-</a:t>
            </a:r>
            <a:br>
              <a:rPr lang="en-US" altLang="zh-CN" dirty="0">
                <a:solidFill>
                  <a:srgbClr val="000000"/>
                </a:solidFill>
                <a:latin typeface="Times New Roman"/>
                <a:ea typeface="Times New Roman"/>
                <a:cs typeface="Times New Roman"/>
                <a:sym typeface="Times New Roman"/>
              </a:rPr>
            </a:br>
            <a:r>
              <a:rPr lang="en-US" altLang="zh-CN" dirty="0">
                <a:solidFill>
                  <a:srgbClr val="000000"/>
                </a:solidFill>
                <a:latin typeface="Times New Roman"/>
                <a:ea typeface="Times New Roman"/>
                <a:cs typeface="Times New Roman"/>
                <a:sym typeface="Times New Roman"/>
              </a:rPr>
              <a:t>     written stories</a:t>
            </a: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 </a:t>
            </a:r>
            <a:r>
              <a:rPr lang="en-US" altLang="zh-CN" dirty="0">
                <a:solidFill>
                  <a:srgbClr val="000000"/>
                </a:solidFill>
                <a:latin typeface="Times New Roman"/>
                <a:ea typeface="Times New Roman"/>
                <a:cs typeface="Times New Roman"/>
                <a:sym typeface="Times New Roman"/>
              </a:rPr>
              <a:t>Sourced from Reddit's </a:t>
            </a:r>
            <a:r>
              <a:rPr lang="en-US" altLang="zh-CN" sz="1600" dirty="0">
                <a:solidFill>
                  <a:srgbClr val="000000"/>
                </a:solidFill>
                <a:latin typeface="Consolas" panose="020B0609020204030204" pitchFamily="49" charset="0"/>
                <a:ea typeface="Times New Roman"/>
                <a:cs typeface="Times New Roman"/>
                <a:sym typeface="Times New Roman"/>
              </a:rPr>
              <a:t>r/</a:t>
            </a:r>
            <a:r>
              <a:rPr lang="en-US" altLang="zh-CN" sz="1600" dirty="0" err="1">
                <a:solidFill>
                  <a:srgbClr val="000000"/>
                </a:solidFill>
                <a:latin typeface="Consolas" panose="020B0609020204030204" pitchFamily="49" charset="0"/>
                <a:ea typeface="Times New Roman"/>
                <a:cs typeface="Times New Roman"/>
                <a:sym typeface="Times New Roman"/>
              </a:rPr>
              <a:t>WritingPrompts</a:t>
            </a:r>
            <a:r>
              <a:rPr lang="en-US" altLang="zh-CN" sz="1600" dirty="0">
                <a:solidFill>
                  <a:srgbClr val="000000"/>
                </a:solidFill>
                <a:latin typeface="Consolas" panose="020B0609020204030204" pitchFamily="49" charset="0"/>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forum</a:t>
            </a: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 </a:t>
            </a:r>
            <a:r>
              <a:rPr lang="en-US" altLang="zh-CN" dirty="0">
                <a:solidFill>
                  <a:srgbClr val="000000"/>
                </a:solidFill>
                <a:latin typeface="Times New Roman"/>
                <a:ea typeface="Times New Roman"/>
                <a:cs typeface="Times New Roman"/>
                <a:sym typeface="Times New Roman"/>
              </a:rPr>
              <a:t>Diverse topics, lengths, and ideas</a:t>
            </a:r>
            <a:endParaRPr dirty="0">
              <a:latin typeface="Times New Roman"/>
              <a:ea typeface="Times New Roman"/>
              <a:cs typeface="Times New Roman"/>
              <a:sym typeface="Times New Roman"/>
            </a:endParaRPr>
          </a:p>
          <a:p>
            <a:pPr marL="1202237" lvl="2" indent="-287859">
              <a:lnSpc>
                <a:spcPct val="125000"/>
              </a:lnSpc>
              <a:buClr>
                <a:srgbClr val="000000"/>
              </a:buClr>
              <a:buSzPts val="1400"/>
              <a:buFont typeface="Arial"/>
              <a:buChar char="•"/>
            </a:pPr>
            <a:endParaRPr dirty="0">
              <a:solidFill>
                <a:srgbClr val="000000"/>
              </a:solidFill>
              <a:latin typeface="Arial"/>
              <a:ea typeface="Arial"/>
              <a:cs typeface="Arial"/>
              <a:sym typeface="Arial"/>
            </a:endParaRPr>
          </a:p>
          <a:p>
            <a:pPr marL="457189" lvl="1">
              <a:lnSpc>
                <a:spcPct val="125000"/>
              </a:lnSpc>
              <a:buClr>
                <a:srgbClr val="000000"/>
              </a:buClr>
              <a:buSzPts val="1400"/>
            </a:pPr>
            <a:endParaRPr dirty="0">
              <a:solidFill>
                <a:srgbClr val="000000"/>
              </a:solidFill>
              <a:latin typeface="Times New Roman"/>
              <a:ea typeface="Times New Roman"/>
              <a:cs typeface="Times New Roman"/>
              <a:sym typeface="Times New Roman"/>
            </a:endParaRPr>
          </a:p>
        </p:txBody>
      </p:sp>
      <p:graphicFrame>
        <p:nvGraphicFramePr>
          <p:cNvPr id="716" name="Google Shape;716;p78"/>
          <p:cNvGraphicFramePr/>
          <p:nvPr>
            <p:extLst>
              <p:ext uri="{D42A27DB-BD31-4B8C-83A1-F6EECF244321}">
                <p14:modId xmlns:p14="http://schemas.microsoft.com/office/powerpoint/2010/main" val="964550013"/>
              </p:ext>
            </p:extLst>
          </p:nvPr>
        </p:nvGraphicFramePr>
        <p:xfrm>
          <a:off x="5668354" y="1464439"/>
          <a:ext cx="5274733" cy="2286156"/>
        </p:xfrm>
        <a:graphic>
          <a:graphicData uri="http://schemas.openxmlformats.org/drawingml/2006/table">
            <a:tbl>
              <a:tblPr firstRow="1" bandRow="1">
                <a:noFill/>
              </a:tblPr>
              <a:tblGrid>
                <a:gridCol w="773033">
                  <a:extLst>
                    <a:ext uri="{9D8B030D-6E8A-4147-A177-3AD203B41FA5}">
                      <a16:colId xmlns:a16="http://schemas.microsoft.com/office/drawing/2014/main" val="20000"/>
                    </a:ext>
                  </a:extLst>
                </a:gridCol>
                <a:gridCol w="4501700">
                  <a:extLst>
                    <a:ext uri="{9D8B030D-6E8A-4147-A177-3AD203B41FA5}">
                      <a16:colId xmlns:a16="http://schemas.microsoft.com/office/drawing/2014/main" val="20001"/>
                    </a:ext>
                  </a:extLst>
                </a:gridCol>
              </a:tblGrid>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index</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A crab was inside the shell pinching his leg.</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
        <p:nvSpPr>
          <p:cNvPr id="717" name="Google Shape;717;p78"/>
          <p:cNvSpPr txBox="1"/>
          <p:nvPr/>
        </p:nvSpPr>
        <p:spPr>
          <a:xfrm>
            <a:off x="5982783" y="6463070"/>
            <a:ext cx="4731991" cy="318060"/>
          </a:xfrm>
          <a:prstGeom prst="rect">
            <a:avLst/>
          </a:prstGeom>
          <a:noFill/>
          <a:ln>
            <a:noFill/>
          </a:ln>
        </p:spPr>
        <p:txBody>
          <a:bodyPr spcFirstLastPara="1" wrap="square" lIns="91433" tIns="45700" rIns="91433" bIns="45700" anchor="t" anchorCtr="0">
            <a:spAutoFit/>
          </a:bodyPr>
          <a:lstStyle/>
          <a:p>
            <a:pPr algn="ctr">
              <a:buClr>
                <a:srgbClr val="000000"/>
              </a:buClr>
              <a:buSzPts val="1100"/>
            </a:pPr>
            <a:r>
              <a:rPr lang="en-US" altLang="zh-CN" sz="1467" i="1">
                <a:solidFill>
                  <a:schemeClr val="dk1"/>
                </a:solidFill>
                <a:latin typeface="Times New Roman"/>
                <a:ea typeface="Times New Roman"/>
                <a:cs typeface="Times New Roman"/>
                <a:sym typeface="Times New Roman"/>
              </a:rPr>
              <a:t>Sample narratives quoted from Story Cloze</a:t>
            </a:r>
            <a:endParaRPr sz="1467" i="1">
              <a:solidFill>
                <a:schemeClr val="dk1"/>
              </a:solidFill>
              <a:latin typeface="Times New Roman"/>
              <a:ea typeface="Times New Roman"/>
              <a:cs typeface="Times New Roman"/>
              <a:sym typeface="Times New Roman"/>
            </a:endParaRPr>
          </a:p>
        </p:txBody>
      </p:sp>
      <p:graphicFrame>
        <p:nvGraphicFramePr>
          <p:cNvPr id="718" name="Google Shape;718;p78"/>
          <p:cNvGraphicFramePr/>
          <p:nvPr>
            <p:extLst>
              <p:ext uri="{D42A27DB-BD31-4B8C-83A1-F6EECF244321}">
                <p14:modId xmlns:p14="http://schemas.microsoft.com/office/powerpoint/2010/main" val="318803839"/>
              </p:ext>
            </p:extLst>
          </p:nvPr>
        </p:nvGraphicFramePr>
        <p:xfrm>
          <a:off x="5668355" y="3850819"/>
          <a:ext cx="5274733" cy="2575716"/>
        </p:xfrm>
        <a:graphic>
          <a:graphicData uri="http://schemas.openxmlformats.org/drawingml/2006/table">
            <a:tbl>
              <a:tblPr firstRow="1" bandRow="1">
                <a:noFill/>
              </a:tblPr>
              <a:tblGrid>
                <a:gridCol w="773033">
                  <a:extLst>
                    <a:ext uri="{9D8B030D-6E8A-4147-A177-3AD203B41FA5}">
                      <a16:colId xmlns:a16="http://schemas.microsoft.com/office/drawing/2014/main" val="20000"/>
                    </a:ext>
                  </a:extLst>
                </a:gridCol>
                <a:gridCol w="4501700">
                  <a:extLst>
                    <a:ext uri="{9D8B030D-6E8A-4147-A177-3AD203B41FA5}">
                      <a16:colId xmlns:a16="http://schemas.microsoft.com/office/drawing/2014/main" val="20001"/>
                    </a:ext>
                  </a:extLst>
                </a:gridCol>
              </a:tblGrid>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index</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66042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defTabSz="914354">
              <a:defRPr/>
            </a:pPr>
            <a:r>
              <a:rPr lang="en-US" altLang="zh-CN" sz="4300" spc="-51">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Implementation of an End-to-end Pipeline</a:t>
            </a:r>
            <a:endParaRPr lang="en-US" altLang="zh-CN" sz="4300" spc="-51">
              <a:solidFill>
                <a:sysClr val="windowText" lastClr="000000"/>
              </a:solidFill>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lvl="1">
              <a:defRPr/>
            </a:pPr>
            <a:r>
              <a:rPr lang="en-US" altLang="zh-CN" sz="2000" i="1">
                <a:solidFill>
                  <a:srgbClr val="C00000"/>
                </a:solidFill>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Text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6"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23072" y="1484371"/>
                <a:ext cx="5361995" cy="5373631"/>
              </a:xfrm>
            </p:spPr>
            <p:txBody>
              <a:bodyPr>
                <a:noAutofit/>
              </a:bodyPr>
              <a:lstStyle/>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Encode emotion information as the input of model</a:t>
                </a:r>
              </a:p>
              <a:p>
                <a:pPr>
                  <a:buClr>
                    <a:srgbClr val="C00000"/>
                  </a:buClr>
                </a:pPr>
                <a:endParaRPr lang="en-US" altLang="zh-CN" sz="300" b="1" dirty="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endParaRPr lang="en-US" altLang="zh-CN" sz="800" b="1" dirty="0">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n-US" altLang="zh-CN" sz="1800" i="1" smtClean="0">
                        <a:latin typeface="Cambria Math" panose="02040503050406030204" pitchFamily="18" charset="0"/>
                        <a:cs typeface="Times New Roman" panose="02020603050405020304" pitchFamily="18" charset="0"/>
                        <a:sym typeface="Times New Roman" panose="02020603050405020304" pitchFamily="18" charset="0"/>
                      </a:rPr>
                      <m:t>∀</m:t>
                    </m:r>
                    <m:acc>
                      <m:accPr>
                        <m: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𝐶</m:t>
                        </m:r>
                      </m:e>
                    </m:acc>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𝐷</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 </m:t>
                    </m:r>
                    <m:acc>
                      <m:accPr>
                        <m: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𝐶</m:t>
                        </m:r>
                      </m:e>
                    </m:acc>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d>
                      <m:dPr>
                        <m:begChr m:val="["/>
                        <m:end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dPr>
                      <m:e>
                        <m:m>
                          <m:mPr>
                            <m:mcs>
                              <m:mc>
                                <m:mcPr>
                                  <m:count m:val="1"/>
                                  <m:mcJc m:val="center"/>
                                </m:mcPr>
                              </m:mc>
                            </m:mcs>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mPr>
                          <m:mr>
                            <m:e>
                              <m:sSub>
                                <m:sSubPr>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sSubPr>
                                <m:e>
                                  <m:r>
                                    <m:rPr>
                                      <m:brk m:alnAt="7"/>
                                    </m:r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e>
                                <m:sub>
                                  <m:r>
                                    <m:rPr>
                                      <m:brk m:alnAt="7"/>
                                    </m:r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1</m:t>
                                  </m:r>
                                </m:sub>
                              </m:sSub>
                            </m:e>
                          </m:mr>
                          <m:m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e>
                          </m:mr>
                          <m:mr>
                            <m:e>
                              <m:sSub>
                                <m:sSubPr>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e>
                                <m:sub>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8</m:t>
                                  </m:r>
                                </m:sub>
                              </m:sSub>
                            </m:e>
                          </m:mr>
                        </m:m>
                      </m:e>
                    </m:d>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 </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d>
                      <m:dPr>
                        <m:begChr m:val="["/>
                        <m:end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d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0, 1</m:t>
                        </m:r>
                      </m:e>
                    </m:d>
                  </m:oMath>
                </a14:m>
                <a:endParaRPr lang="en-US" altLang="zh-CN" sz="1400" dirty="0"/>
              </a:p>
              <a:p>
                <a:pPr marL="457178" lvl="1" indent="0">
                  <a:buClr>
                    <a:srgbClr val="C00000"/>
                  </a:buClr>
                  <a:buNone/>
                </a:pPr>
                <a:endParaRPr lang="en-US" altLang="zh-CN" sz="1800" dirty="0">
                  <a:latin typeface="Times New Roman" panose="02020603050405020304" pitchFamily="18" charset="0"/>
                  <a:cs typeface="Times New Roman" panose="02020603050405020304" pitchFamily="18" charset="0"/>
                  <a:sym typeface="Wingdings" panose="05000000000000000000" pitchFamily="2" charset="2"/>
                </a:endParaRPr>
              </a:p>
              <a:p>
                <a:pPr marL="457178" lvl="1" indent="0">
                  <a:buClr>
                    <a:srgbClr val="C00000"/>
                  </a:buClr>
                  <a:buNone/>
                </a:pPr>
                <a:endParaRPr lang="en-US" altLang="zh-CN" sz="900" dirty="0">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8-label prediction using </a:t>
                </a:r>
                <a14:m>
                  <m:oMath xmlns:m="http://schemas.openxmlformats.org/officeDocument/2006/math">
                    <m:sSub>
                      <m:sSubPr>
                        <m:ctrlPr>
                          <a:rPr lang="en-US" altLang="zh-CN" sz="1800" i="1" smtClean="0">
                            <a:latin typeface="Cambria Math" panose="02040503050406030204" pitchFamily="18" charset="0"/>
                            <a:sym typeface="Times New Roman" panose="02020603050405020304" pitchFamily="18" charset="0"/>
                          </a:rPr>
                        </m:ctrlPr>
                      </m:sSubPr>
                      <m:e>
                        <m:r>
                          <a:rPr lang="en-US" altLang="zh-CN" sz="1800" i="1">
                            <a:latin typeface="Cambria Math" panose="02040503050406030204" pitchFamily="18" charset="0"/>
                            <a:sym typeface="Times New Roman" panose="02020603050405020304" pitchFamily="18" charset="0"/>
                          </a:rPr>
                          <m:t>𝑅𝑜𝐵𝐸𝑅𝑇𝑎</m:t>
                        </m:r>
                      </m:e>
                      <m:sub>
                        <m:r>
                          <a:rPr lang="en-US" altLang="zh-CN" sz="1800" i="1">
                            <a:latin typeface="Cambria Math" panose="02040503050406030204" pitchFamily="18" charset="0"/>
                            <a:sym typeface="Times New Roman" panose="02020603050405020304" pitchFamily="18" charset="0"/>
                          </a:rPr>
                          <m:t>𝑙𝑎𝑟𝑔𝑒</m:t>
                        </m:r>
                      </m:sub>
                    </m:sSub>
                  </m:oMath>
                </a14:m>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a:p>
                <a:pPr lvl="2"/>
                <a:r>
                  <a:rPr lang="en-US" altLang="zh-CN" sz="1800" b="1" i="1" dirty="0">
                    <a:latin typeface="Times New Roman" panose="02020603050405020304" pitchFamily="18" charset="0"/>
                    <a:cs typeface="Times New Roman" panose="02020603050405020304" pitchFamily="18" charset="0"/>
                    <a:sym typeface="Times New Roman" panose="02020603050405020304" pitchFamily="18" charset="0"/>
                  </a:rPr>
                  <a:t>78.3%</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Macro ROC AUC</a:t>
                </a: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i="1" dirty="0">
                    <a:latin typeface="Times New Roman" panose="02020603050405020304" pitchFamily="18" charset="0"/>
                    <a:cs typeface="Times New Roman" panose="02020603050405020304" pitchFamily="18" charset="0"/>
                    <a:sym typeface="Wingdings" panose="05000000000000000000" pitchFamily="2" charset="2"/>
                  </a:rPr>
                  <a:t>Objective: </a:t>
                </a:r>
              </a:p>
              <a:p>
                <a:pPr marL="1200128" lvl="2" indent="-285750"/>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generate confidence level of each emotion categories based on input sentence</a:t>
                </a:r>
                <a:endPar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endParaRPr lang="en-US" altLang="zh-CN" sz="1100" b="1" dirty="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Generate a set of entities for next sentence</a:t>
                </a: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Named entity extraction using </a:t>
                </a:r>
                <a:r>
                  <a:rPr lang="en-US" altLang="zh-CN" sz="1600" dirty="0">
                    <a:latin typeface="IBM Plex Mono" panose="020B0509050203000203" pitchFamily="49" charset="0"/>
                    <a:cs typeface="Times New Roman" panose="02020603050405020304" pitchFamily="18" charset="0"/>
                    <a:sym typeface="Wingdings" panose="05000000000000000000" pitchFamily="2" charset="2"/>
                  </a:rPr>
                  <a:t>sng_parser</a:t>
                </a:r>
              </a:p>
              <a:p>
                <a:pPr lvl="1">
                  <a:buFont typeface="Wingdings" panose="05000000000000000000" pitchFamily="2" charset="2"/>
                  <a:buChar char="à"/>
                </a:pPr>
                <a:r>
                  <a:rPr lang="en-US" altLang="zh-CN" sz="1800" i="1" dirty="0">
                    <a:latin typeface="Times New Roman" panose="02020603050405020304" pitchFamily="18" charset="0"/>
                    <a:cs typeface="Times New Roman" panose="02020603050405020304" pitchFamily="18" charset="0"/>
                    <a:sym typeface="Wingdings" panose="05000000000000000000" pitchFamily="2" charset="2"/>
                  </a:rPr>
                  <a:t> Objective: </a:t>
                </a:r>
              </a:p>
              <a:p>
                <a:pPr lvl="2"/>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generate a set of entities based on context</a:t>
                </a:r>
                <a:endParaRPr lang="en-US" altLang="zh-CN" sz="1800" dirty="0">
                  <a:latin typeface="IBM Plex Mono" panose="020B0509050203000203" pitchFamily="49" charset="0"/>
                  <a:cs typeface="Times New Roman" panose="02020603050405020304" pitchFamily="18" charset="0"/>
                  <a:sym typeface="Wingdings" panose="05000000000000000000" pitchFamily="2" charset="2"/>
                </a:endParaRPr>
              </a:p>
            </p:txBody>
          </p:sp>
        </mc:Choice>
        <mc:Fallback>
          <p:sp>
            <p:nvSpPr>
              <p:cNvPr id="3" name="Content Placeholder 2">
                <a:extLst>
                  <a:ext uri="{FF2B5EF4-FFF2-40B4-BE49-F238E27FC236}">
                    <a16:creationId xmlns:a16="http://schemas.microsoft.com/office/drawing/2014/main" id="{049AC1E6-355F-9D7F-F66A-BAFE780569A6}"/>
                  </a:ext>
                </a:extLst>
              </p:cNvPr>
              <p:cNvSpPr>
                <a:spLocks noGrp="1" noRot="1" noChangeAspect="1" noMove="1" noResize="1" noEditPoints="1" noAdjustHandles="1" noChangeArrowheads="1" noChangeShapeType="1" noTextEdit="1"/>
              </p:cNvSpPr>
              <p:nvPr>
                <p:ph idx="1"/>
              </p:nvPr>
            </p:nvSpPr>
            <p:spPr>
              <a:xfrm>
                <a:off x="223072" y="1484371"/>
                <a:ext cx="5361995" cy="5373631"/>
              </a:xfrm>
              <a:blipFill>
                <a:blip r:embed="rId3"/>
                <a:stretch>
                  <a:fillRect l="-796" t="-1020"/>
                </a:stretch>
              </a:blipFill>
            </p:spPr>
            <p:txBody>
              <a:bodyPr/>
              <a:lstStyle/>
              <a:p>
                <a:r>
                  <a:rPr lang="zh-CN" altLang="en-US">
                    <a:noFill/>
                  </a:rPr>
                  <a:t> </a:t>
                </a:r>
              </a:p>
            </p:txBody>
          </p:sp>
        </mc:Fallback>
      </mc:AlternateContent>
      <p:sp>
        <p:nvSpPr>
          <p:cNvPr id="6" name="Rectangle 5">
            <a:extLst>
              <a:ext uri="{FF2B5EF4-FFF2-40B4-BE49-F238E27FC236}">
                <a16:creationId xmlns:a16="http://schemas.microsoft.com/office/drawing/2014/main" id="{5F702282-CB97-A4FE-01B4-A2AAE20E1C30}"/>
              </a:ext>
            </a:extLst>
          </p:cNvPr>
          <p:cNvSpPr/>
          <p:nvPr/>
        </p:nvSpPr>
        <p:spPr>
          <a:xfrm>
            <a:off x="5913121" y="1534334"/>
            <a:ext cx="5377395" cy="159632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10" name="Rectangle 9">
            <a:extLst>
              <a:ext uri="{FF2B5EF4-FFF2-40B4-BE49-F238E27FC236}">
                <a16:creationId xmlns:a16="http://schemas.microsoft.com/office/drawing/2014/main" id="{9B4D193A-72B0-32B6-A0B3-8A7F73B3E29C}"/>
              </a:ext>
            </a:extLst>
          </p:cNvPr>
          <p:cNvSpPr/>
          <p:nvPr/>
        </p:nvSpPr>
        <p:spPr>
          <a:xfrm>
            <a:off x="5913121" y="5369869"/>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11" name="Rectangle 10">
            <a:extLst>
              <a:ext uri="{FF2B5EF4-FFF2-40B4-BE49-F238E27FC236}">
                <a16:creationId xmlns:a16="http://schemas.microsoft.com/office/drawing/2014/main" id="{5076F6EF-3B87-7C77-B97D-162C8A5859E7}"/>
              </a:ext>
            </a:extLst>
          </p:cNvPr>
          <p:cNvSpPr/>
          <p:nvPr/>
        </p:nvSpPr>
        <p:spPr>
          <a:xfrm>
            <a:off x="6038716" y="1686784"/>
            <a:ext cx="1811179"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2" name="Rectangle 11">
            <a:extLst>
              <a:ext uri="{FF2B5EF4-FFF2-40B4-BE49-F238E27FC236}">
                <a16:creationId xmlns:a16="http://schemas.microsoft.com/office/drawing/2014/main" id="{3DF31A2C-D030-BED1-DBC6-33655442348C}"/>
              </a:ext>
            </a:extLst>
          </p:cNvPr>
          <p:cNvSpPr/>
          <p:nvPr/>
        </p:nvSpPr>
        <p:spPr>
          <a:xfrm>
            <a:off x="5913121" y="3270104"/>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27A5799D-718C-A516-BE39-1B54ECEE6B51}"/>
                  </a:ext>
                </a:extLst>
              </p:cNvPr>
              <p:cNvSpPr/>
              <p:nvPr/>
            </p:nvSpPr>
            <p:spPr>
              <a:xfrm>
                <a:off x="5913121" y="3971385"/>
                <a:ext cx="5377395" cy="594436"/>
              </a:xfrm>
              <a:prstGeom prst="rect">
                <a:avLst/>
              </a:prstGeom>
              <a:solidFill>
                <a:srgbClr val="7F7F7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sym typeface="Times New Roman" panose="02020603050405020304" pitchFamily="18" charset="0"/>
                        </a:rPr>
                        <m:t>𝑂𝑃𝑇</m:t>
                      </m:r>
                      <m:r>
                        <a:rPr lang="en-US" altLang="zh-CN" b="0" i="1" smtClean="0">
                          <a:solidFill>
                            <a:schemeClr val="bg1"/>
                          </a:solidFill>
                          <a:latin typeface="Cambria Math" panose="02040503050406030204" pitchFamily="18" charset="0"/>
                          <a:sym typeface="Times New Roman" panose="02020603050405020304" pitchFamily="18" charset="0"/>
                        </a:rPr>
                        <m:t> 1.3</m:t>
                      </m:r>
                      <m:r>
                        <a:rPr lang="en-US" altLang="zh-CN" b="0" i="1" smtClean="0">
                          <a:solidFill>
                            <a:schemeClr val="bg1"/>
                          </a:solidFill>
                          <a:latin typeface="Cambria Math" panose="02040503050406030204" pitchFamily="18" charset="0"/>
                          <a:sym typeface="Times New Roman" panose="02020603050405020304" pitchFamily="18" charset="0"/>
                        </a:rPr>
                        <m:t>𝐵</m:t>
                      </m:r>
                    </m:oMath>
                  </m:oMathPara>
                </a14:m>
                <a:endParaRPr dirty="0"/>
              </a:p>
            </p:txBody>
          </p:sp>
        </mc:Choice>
        <mc:Fallback>
          <p:sp>
            <p:nvSpPr>
              <p:cNvPr id="13" name="Rectangle 12">
                <a:extLst>
                  <a:ext uri="{FF2B5EF4-FFF2-40B4-BE49-F238E27FC236}">
                    <a16:creationId xmlns:a16="http://schemas.microsoft.com/office/drawing/2014/main" id="{27A5799D-718C-A516-BE39-1B54ECEE6B51}"/>
                  </a:ext>
                </a:extLst>
              </p:cNvPr>
              <p:cNvSpPr>
                <a:spLocks noRot="1" noChangeAspect="1" noMove="1" noResize="1" noEditPoints="1" noAdjustHandles="1" noChangeArrowheads="1" noChangeShapeType="1" noTextEdit="1"/>
              </p:cNvSpPr>
              <p:nvPr/>
            </p:nvSpPr>
            <p:spPr>
              <a:xfrm>
                <a:off x="5913121" y="3971385"/>
                <a:ext cx="5377395" cy="594436"/>
              </a:xfrm>
              <a:prstGeom prst="rect">
                <a:avLst/>
              </a:prstGeom>
              <a:blipFill>
                <a:blip r:embed="rId4"/>
                <a:stretch>
                  <a:fillRect/>
                </a:stretch>
              </a:blipFill>
              <a:ln w="19050">
                <a:solidFill>
                  <a:schemeClr val="tx1"/>
                </a:solidFill>
              </a:ln>
            </p:spPr>
            <p:txBody>
              <a:bodyPr/>
              <a:lstStyle/>
              <a:p>
                <a:r>
                  <a:rPr lang="zh-CN" altLang="en-US">
                    <a:noFill/>
                  </a:rPr>
                  <a:t> </a:t>
                </a:r>
              </a:p>
            </p:txBody>
          </p:sp>
        </mc:Fallback>
      </mc:AlternateContent>
      <p:sp>
        <p:nvSpPr>
          <p:cNvPr id="14" name="TextBox 13">
            <a:extLst>
              <a:ext uri="{FF2B5EF4-FFF2-40B4-BE49-F238E27FC236}">
                <a16:creationId xmlns:a16="http://schemas.microsoft.com/office/drawing/2014/main" id="{0798C974-0482-6ABD-6550-63BEEC24071A}"/>
              </a:ext>
            </a:extLst>
          </p:cNvPr>
          <p:cNvSpPr txBox="1"/>
          <p:nvPr/>
        </p:nvSpPr>
        <p:spPr>
          <a:xfrm>
            <a:off x="6048337" y="1691522"/>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7" name="Rectangle 16">
            <a:extLst>
              <a:ext uri="{FF2B5EF4-FFF2-40B4-BE49-F238E27FC236}">
                <a16:creationId xmlns:a16="http://schemas.microsoft.com/office/drawing/2014/main" id="{04253EDD-97B8-94F7-23AE-EFA23D8337BD}"/>
              </a:ext>
            </a:extLst>
          </p:cNvPr>
          <p:cNvSpPr/>
          <p:nvPr/>
        </p:nvSpPr>
        <p:spPr>
          <a:xfrm>
            <a:off x="7940248" y="1686784"/>
            <a:ext cx="1811179" cy="123602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1" name="Rectangle 20">
            <a:extLst>
              <a:ext uri="{FF2B5EF4-FFF2-40B4-BE49-F238E27FC236}">
                <a16:creationId xmlns:a16="http://schemas.microsoft.com/office/drawing/2014/main" id="{2A87CB47-4083-7F40-1078-92E53F0D8915}"/>
              </a:ext>
            </a:extLst>
          </p:cNvPr>
          <p:cNvSpPr/>
          <p:nvPr/>
        </p:nvSpPr>
        <p:spPr>
          <a:xfrm>
            <a:off x="9853226" y="1686784"/>
            <a:ext cx="1335492" cy="123602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2" name="TextBox 21">
            <a:extLst>
              <a:ext uri="{FF2B5EF4-FFF2-40B4-BE49-F238E27FC236}">
                <a16:creationId xmlns:a16="http://schemas.microsoft.com/office/drawing/2014/main" id="{D5EFDB28-E139-5E4A-6689-8957299D7283}"/>
              </a:ext>
            </a:extLst>
          </p:cNvPr>
          <p:cNvSpPr txBox="1"/>
          <p:nvPr/>
        </p:nvSpPr>
        <p:spPr>
          <a:xfrm>
            <a:off x="7951695" y="1691522"/>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 name="TextBox 23">
            <a:extLst>
              <a:ext uri="{FF2B5EF4-FFF2-40B4-BE49-F238E27FC236}">
                <a16:creationId xmlns:a16="http://schemas.microsoft.com/office/drawing/2014/main" id="{017953BF-ECEB-F345-61B8-A93777B8AE37}"/>
              </a:ext>
            </a:extLst>
          </p:cNvPr>
          <p:cNvSpPr txBox="1"/>
          <p:nvPr/>
        </p:nvSpPr>
        <p:spPr>
          <a:xfrm>
            <a:off x="9853226" y="1691522"/>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8" name="TextBox 47">
            <a:extLst>
              <a:ext uri="{FF2B5EF4-FFF2-40B4-BE49-F238E27FC236}">
                <a16:creationId xmlns:a16="http://schemas.microsoft.com/office/drawing/2014/main" id="{E5518AE7-51B0-930A-8C80-B8435C07F89A}"/>
              </a:ext>
            </a:extLst>
          </p:cNvPr>
          <p:cNvSpPr txBox="1"/>
          <p:nvPr/>
        </p:nvSpPr>
        <p:spPr>
          <a:xfrm>
            <a:off x="6065957"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49" name="TextBox 48">
            <a:extLst>
              <a:ext uri="{FF2B5EF4-FFF2-40B4-BE49-F238E27FC236}">
                <a16:creationId xmlns:a16="http://schemas.microsoft.com/office/drawing/2014/main" id="{F7DB5094-5E8F-EDDF-A506-8330D224ECE7}"/>
              </a:ext>
            </a:extLst>
          </p:cNvPr>
          <p:cNvSpPr txBox="1"/>
          <p:nvPr/>
        </p:nvSpPr>
        <p:spPr>
          <a:xfrm>
            <a:off x="7956698" y="1920146"/>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1" name="TextBox 50">
            <a:extLst>
              <a:ext uri="{FF2B5EF4-FFF2-40B4-BE49-F238E27FC236}">
                <a16:creationId xmlns:a16="http://schemas.microsoft.com/office/drawing/2014/main" id="{86F658CB-D0C3-057F-1D5D-89E9F113F2F0}"/>
              </a:ext>
            </a:extLst>
          </p:cNvPr>
          <p:cNvSpPr txBox="1"/>
          <p:nvPr/>
        </p:nvSpPr>
        <p:spPr>
          <a:xfrm>
            <a:off x="9859341" y="1920787"/>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52" name="TextBox 51">
            <a:extLst>
              <a:ext uri="{FF2B5EF4-FFF2-40B4-BE49-F238E27FC236}">
                <a16:creationId xmlns:a16="http://schemas.microsoft.com/office/drawing/2014/main" id="{1E9C16DF-E12B-6EC1-B3EB-46185A270735}"/>
              </a:ext>
            </a:extLst>
          </p:cNvPr>
          <p:cNvSpPr txBox="1"/>
          <p:nvPr/>
        </p:nvSpPr>
        <p:spPr>
          <a:xfrm>
            <a:off x="5911954" y="5351820"/>
            <a:ext cx="2398413" cy="338554"/>
          </a:xfrm>
          <a:prstGeom prst="rect">
            <a:avLst/>
          </a:prstGeom>
          <a:noFill/>
        </p:spPr>
        <p:txBody>
          <a:bodyPr wrap="none" rtlCol="0">
            <a:spAutoFit/>
          </a:bodyPr>
          <a:lstStyle/>
          <a:p>
            <a:r>
              <a:rPr lang="en-US" altLang="zh-CN"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54" name="Straight Connector 53">
            <a:extLst>
              <a:ext uri="{FF2B5EF4-FFF2-40B4-BE49-F238E27FC236}">
                <a16:creationId xmlns:a16="http://schemas.microsoft.com/office/drawing/2014/main" id="{30959AC8-31DE-604F-1D70-B271ABC09290}"/>
              </a:ext>
            </a:extLst>
          </p:cNvPr>
          <p:cNvCxnSpPr/>
          <p:nvPr/>
        </p:nvCxnSpPr>
        <p:spPr>
          <a:xfrm>
            <a:off x="5911953"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BD86510-8F31-50D7-E8EA-31938121100A}"/>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54DFAAF-4696-D89C-CF4D-B3E7E4D3572E}"/>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E90CAA-BF16-71FD-9787-A31BFCBE03C4}"/>
              </a:ext>
            </a:extLst>
          </p:cNvPr>
          <p:cNvCxnSpPr>
            <a:cxnSpLocks/>
          </p:cNvCxnSpPr>
          <p:nvPr/>
        </p:nvCxnSpPr>
        <p:spPr>
          <a:xfrm>
            <a:off x="9853226"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4AB2D2F-B434-166F-98FB-34200E14FF73}"/>
              </a:ext>
            </a:extLst>
          </p:cNvPr>
          <p:cNvCxnSpPr>
            <a:stCxn id="6" idx="2"/>
            <a:endCxn id="12" idx="0"/>
          </p:cNvCxnSpPr>
          <p:nvPr/>
        </p:nvCxnSpPr>
        <p:spPr>
          <a:xfrm>
            <a:off x="8601819" y="3130661"/>
            <a:ext cx="0" cy="139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AA61CA6-3BBF-93E4-1CFA-CCB9408AF25C}"/>
              </a:ext>
            </a:extLst>
          </p:cNvPr>
          <p:cNvCxnSpPr>
            <a:cxnSpLocks/>
            <a:stCxn id="12" idx="2"/>
            <a:endCxn id="13" idx="0"/>
          </p:cNvCxnSpPr>
          <p:nvPr/>
        </p:nvCxnSpPr>
        <p:spPr>
          <a:xfrm>
            <a:off x="8601819" y="3864540"/>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B32230-115E-99BC-61A0-E631EC9AE1BC}"/>
              </a:ext>
            </a:extLst>
          </p:cNvPr>
          <p:cNvCxnSpPr>
            <a:cxnSpLocks/>
            <a:stCxn id="13" idx="2"/>
            <a:endCxn id="39" idx="0"/>
          </p:cNvCxnSpPr>
          <p:nvPr/>
        </p:nvCxnSpPr>
        <p:spPr>
          <a:xfrm>
            <a:off x="8601819" y="4565821"/>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D98C254-97B4-FD2C-D9B5-A07743001DFB}"/>
              </a:ext>
            </a:extLst>
          </p:cNvPr>
          <p:cNvSpPr txBox="1"/>
          <p:nvPr/>
        </p:nvSpPr>
        <p:spPr>
          <a:xfrm>
            <a:off x="6056197" y="1937524"/>
            <a:ext cx="1811177" cy="984950"/>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grpSp>
        <p:nvGrpSpPr>
          <p:cNvPr id="46" name="Group 45">
            <a:extLst>
              <a:ext uri="{FF2B5EF4-FFF2-40B4-BE49-F238E27FC236}">
                <a16:creationId xmlns:a16="http://schemas.microsoft.com/office/drawing/2014/main" id="{C07A270D-E182-EC7D-3E8E-CC28AF0AFFCB}"/>
              </a:ext>
            </a:extLst>
          </p:cNvPr>
          <p:cNvGrpSpPr/>
          <p:nvPr/>
        </p:nvGrpSpPr>
        <p:grpSpPr>
          <a:xfrm>
            <a:off x="8762656" y="1991014"/>
            <a:ext cx="909256" cy="854098"/>
            <a:chOff x="8545139" y="1646120"/>
            <a:chExt cx="909252" cy="854099"/>
          </a:xfrm>
        </p:grpSpPr>
        <p:sp>
          <p:nvSpPr>
            <p:cNvPr id="7" name="Partial Circle 6">
              <a:extLst>
                <a:ext uri="{FF2B5EF4-FFF2-40B4-BE49-F238E27FC236}">
                  <a16:creationId xmlns:a16="http://schemas.microsoft.com/office/drawing/2014/main" id="{CA66E612-6696-80AB-0648-CB51CAE9634E}"/>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9" name="Partial Circle 8">
              <a:extLst>
                <a:ext uri="{FF2B5EF4-FFF2-40B4-BE49-F238E27FC236}">
                  <a16:creationId xmlns:a16="http://schemas.microsoft.com/office/drawing/2014/main" id="{92E11775-11C5-9D7B-6DB7-058484AFE22D}"/>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5" name="Partial Circle 14">
              <a:extLst>
                <a:ext uri="{FF2B5EF4-FFF2-40B4-BE49-F238E27FC236}">
                  <a16:creationId xmlns:a16="http://schemas.microsoft.com/office/drawing/2014/main" id="{837CCAE7-C30A-ED9A-AEC9-72145CD2488C}"/>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6" name="Partial Circle 15">
              <a:extLst>
                <a:ext uri="{FF2B5EF4-FFF2-40B4-BE49-F238E27FC236}">
                  <a16:creationId xmlns:a16="http://schemas.microsoft.com/office/drawing/2014/main" id="{29B874F5-66FE-D0FF-A59F-EB3FAFF63009}"/>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8" name="Partial Circle 17">
              <a:extLst>
                <a:ext uri="{FF2B5EF4-FFF2-40B4-BE49-F238E27FC236}">
                  <a16:creationId xmlns:a16="http://schemas.microsoft.com/office/drawing/2014/main" id="{5CCB6DD1-6673-3AA6-AB66-89FDDD17C9F8}"/>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9" name="Partial Circle 18">
              <a:extLst>
                <a:ext uri="{FF2B5EF4-FFF2-40B4-BE49-F238E27FC236}">
                  <a16:creationId xmlns:a16="http://schemas.microsoft.com/office/drawing/2014/main" id="{C6579A3C-EF09-BF4E-72C1-25FB4425D80A}"/>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20" name="Partial Circle 19">
              <a:extLst>
                <a:ext uri="{FF2B5EF4-FFF2-40B4-BE49-F238E27FC236}">
                  <a16:creationId xmlns:a16="http://schemas.microsoft.com/office/drawing/2014/main" id="{CD56FA12-5EB2-952C-CC9F-2F778289B64E}"/>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23" name="Partial Circle 22">
              <a:extLst>
                <a:ext uri="{FF2B5EF4-FFF2-40B4-BE49-F238E27FC236}">
                  <a16:creationId xmlns:a16="http://schemas.microsoft.com/office/drawing/2014/main" id="{7831CEE9-4B5E-4DEB-9843-F1D85F4A6EAC}"/>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31" name="TextBox 30">
              <a:extLst>
                <a:ext uri="{FF2B5EF4-FFF2-40B4-BE49-F238E27FC236}">
                  <a16:creationId xmlns:a16="http://schemas.microsoft.com/office/drawing/2014/main" id="{F5198834-FAB0-6009-3481-A094AE721C21}"/>
                </a:ext>
              </a:extLst>
            </p:cNvPr>
            <p:cNvSpPr txBox="1"/>
            <p:nvPr/>
          </p:nvSpPr>
          <p:spPr>
            <a:xfrm>
              <a:off x="8883421" y="1677653"/>
              <a:ext cx="26641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9E617ADD-997B-B2D4-B6FC-55D320C3B803}"/>
                </a:ext>
              </a:extLst>
            </p:cNvPr>
            <p:cNvSpPr txBox="1"/>
            <p:nvPr/>
          </p:nvSpPr>
          <p:spPr>
            <a:xfrm>
              <a:off x="9095098" y="1772537"/>
              <a:ext cx="29847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1329BA0D-2571-4B03-6E0D-BE92761109DB}"/>
                </a:ext>
              </a:extLst>
            </p:cNvPr>
            <p:cNvSpPr txBox="1"/>
            <p:nvPr/>
          </p:nvSpPr>
          <p:spPr>
            <a:xfrm>
              <a:off x="9170340" y="1990728"/>
              <a:ext cx="284051"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936B199-7630-732E-EBB8-21707C3A266A}"/>
                </a:ext>
              </a:extLst>
            </p:cNvPr>
            <p:cNvSpPr txBox="1"/>
            <p:nvPr/>
          </p:nvSpPr>
          <p:spPr>
            <a:xfrm>
              <a:off x="9048873" y="2192946"/>
              <a:ext cx="38824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EF2637A3-7688-D81C-0657-877B1D4C1E2E}"/>
                </a:ext>
              </a:extLst>
            </p:cNvPr>
            <p:cNvSpPr txBox="1"/>
            <p:nvPr/>
          </p:nvSpPr>
          <p:spPr>
            <a:xfrm>
              <a:off x="8826175" y="2280470"/>
              <a:ext cx="38343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08DE8E47-04B4-418F-3072-30D78518B570}"/>
                </a:ext>
              </a:extLst>
            </p:cNvPr>
            <p:cNvSpPr txBox="1"/>
            <p:nvPr/>
          </p:nvSpPr>
          <p:spPr>
            <a:xfrm>
              <a:off x="8613731" y="2191518"/>
              <a:ext cx="36740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82F1A6E2-5CBA-1C04-0DBA-DB67EA63A671}"/>
                </a:ext>
              </a:extLst>
            </p:cNvPr>
            <p:cNvSpPr txBox="1"/>
            <p:nvPr/>
          </p:nvSpPr>
          <p:spPr>
            <a:xfrm>
              <a:off x="8560874" y="1986056"/>
              <a:ext cx="334741"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662430B-9185-ED26-A496-916C6D10CE33}"/>
                </a:ext>
              </a:extLst>
            </p:cNvPr>
            <p:cNvSpPr txBox="1"/>
            <p:nvPr/>
          </p:nvSpPr>
          <p:spPr>
            <a:xfrm>
              <a:off x="8545139" y="1802803"/>
              <a:ext cx="48763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068B6302-799A-A805-FD21-17B400183B3E}"/>
                  </a:ext>
                </a:extLst>
              </p:cNvPr>
              <p:cNvSpPr/>
              <p:nvPr/>
            </p:nvSpPr>
            <p:spPr>
              <a:xfrm>
                <a:off x="5913121" y="4672666"/>
                <a:ext cx="5377395" cy="594436"/>
              </a:xfrm>
              <a:prstGeom prst="rect">
                <a:avLst/>
              </a:prstGeom>
              <a:solidFill>
                <a:srgbClr val="7F7F7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sym typeface="Times New Roman" panose="02020603050405020304" pitchFamily="18" charset="0"/>
                        </a:rPr>
                        <m:t>𝑇</m:t>
                      </m:r>
                      <m:sSub>
                        <m:sSubPr>
                          <m:ctrlPr>
                            <a:rPr lang="en-US" altLang="zh-CN" i="1">
                              <a:solidFill>
                                <a:schemeClr val="bg1"/>
                              </a:solidFill>
                              <a:latin typeface="Cambria Math" panose="02040503050406030204" pitchFamily="18" charset="0"/>
                              <a:sym typeface="Times New Roman" panose="02020603050405020304" pitchFamily="18" charset="0"/>
                            </a:rPr>
                          </m:ctrlPr>
                        </m:sSubPr>
                        <m:e>
                          <m:r>
                            <a:rPr lang="en-US" altLang="zh-CN" i="1">
                              <a:solidFill>
                                <a:schemeClr val="bg1"/>
                              </a:solidFill>
                              <a:latin typeface="Cambria Math" panose="02040503050406030204" pitchFamily="18" charset="0"/>
                              <a:sym typeface="Times New Roman" panose="02020603050405020304" pitchFamily="18" charset="0"/>
                            </a:rPr>
                            <m:t>5</m:t>
                          </m:r>
                        </m:e>
                        <m:sub>
                          <m:r>
                            <a:rPr lang="zh-CN" altLang="en-US" i="1">
                              <a:solidFill>
                                <a:schemeClr val="bg1"/>
                              </a:solidFill>
                              <a:latin typeface="Cambria Math" panose="02040503050406030204" pitchFamily="18" charset="0"/>
                              <a:sym typeface="Times New Roman" panose="02020603050405020304" pitchFamily="18" charset="0"/>
                            </a:rPr>
                            <m:t>𝑏𝑎𝑠𝑒</m:t>
                          </m:r>
                        </m:sub>
                      </m:sSub>
                      <m:r>
                        <a:rPr lang="zh-CN" altLang="en-US" i="1">
                          <a:solidFill>
                            <a:schemeClr val="bg1"/>
                          </a:solidFill>
                          <a:latin typeface="Cambria Math" panose="02040503050406030204" pitchFamily="18" charset="0"/>
                          <a:sym typeface="Times New Roman" panose="02020603050405020304" pitchFamily="18" charset="0"/>
                        </a:rPr>
                        <m:t>  </m:t>
                      </m:r>
                      <m:r>
                        <a:rPr lang="zh-CN" altLang="en-US" i="1">
                          <a:solidFill>
                            <a:schemeClr val="bg1"/>
                          </a:solidFill>
                          <a:latin typeface="Cambria Math" panose="02040503050406030204" pitchFamily="18" charset="0"/>
                          <a:sym typeface="Times New Roman" panose="02020603050405020304" pitchFamily="18" charset="0"/>
                        </a:rPr>
                        <m:t>𝐹𝑖𝑛𝑒𝑡𝑢𝑛𝑒𝑑</m:t>
                      </m:r>
                      <m:r>
                        <a:rPr lang="zh-CN" altLang="en-US" i="1">
                          <a:solidFill>
                            <a:schemeClr val="bg1"/>
                          </a:solidFill>
                          <a:latin typeface="Cambria Math" panose="02040503050406030204" pitchFamily="18" charset="0"/>
                          <a:sym typeface="Times New Roman" panose="02020603050405020304" pitchFamily="18" charset="0"/>
                        </a:rPr>
                        <m:t> </m:t>
                      </m:r>
                      <m:r>
                        <a:rPr lang="zh-CN" altLang="en-US" i="1">
                          <a:solidFill>
                            <a:schemeClr val="bg1"/>
                          </a:solidFill>
                          <a:latin typeface="Cambria Math" panose="02040503050406030204" pitchFamily="18" charset="0"/>
                          <a:sym typeface="Times New Roman" panose="02020603050405020304" pitchFamily="18" charset="0"/>
                        </a:rPr>
                        <m:t>𝐶𝑜𝑚𝑚𝑒𝑛𝐺𝑒𝑛</m:t>
                      </m:r>
                    </m:oMath>
                  </m:oMathPara>
                </a14:m>
              </a:p>
            </p:txBody>
          </p:sp>
        </mc:Choice>
        <mc:Fallback>
          <p:sp>
            <p:nvSpPr>
              <p:cNvPr id="39" name="Rectangle 38">
                <a:extLst>
                  <a:ext uri="{FF2B5EF4-FFF2-40B4-BE49-F238E27FC236}">
                    <a16:creationId xmlns:a16="http://schemas.microsoft.com/office/drawing/2014/main" id="{068B6302-799A-A805-FD21-17B400183B3E}"/>
                  </a:ext>
                </a:extLst>
              </p:cNvPr>
              <p:cNvSpPr>
                <a:spLocks noRot="1" noChangeAspect="1" noMove="1" noResize="1" noEditPoints="1" noAdjustHandles="1" noChangeArrowheads="1" noChangeShapeType="1" noTextEdit="1"/>
              </p:cNvSpPr>
              <p:nvPr/>
            </p:nvSpPr>
            <p:spPr>
              <a:xfrm>
                <a:off x="5913121" y="4672666"/>
                <a:ext cx="5377395" cy="594436"/>
              </a:xfrm>
              <a:prstGeom prst="rect">
                <a:avLst/>
              </a:prstGeom>
              <a:blipFill>
                <a:blip r:embed="rId5"/>
                <a:stretch>
                  <a:fillRect/>
                </a:stretch>
              </a:blipFill>
              <a:ln w="19050">
                <a:solidFill>
                  <a:schemeClr val="tx1"/>
                </a:solidFill>
              </a:ln>
            </p:spPr>
            <p:txBody>
              <a:bodyPr/>
              <a:lstStyle/>
              <a:p>
                <a:r>
                  <a:rPr lang="zh-CN" altLang="en-US">
                    <a:noFill/>
                  </a:rPr>
                  <a:t> </a:t>
                </a:r>
              </a:p>
            </p:txBody>
          </p:sp>
        </mc:Fallback>
      </mc:AlternateContent>
      <p:cxnSp>
        <p:nvCxnSpPr>
          <p:cNvPr id="45" name="Straight Arrow Connector 44">
            <a:extLst>
              <a:ext uri="{FF2B5EF4-FFF2-40B4-BE49-F238E27FC236}">
                <a16:creationId xmlns:a16="http://schemas.microsoft.com/office/drawing/2014/main" id="{D8A9A93B-3F97-F25C-5D89-F59EFA23433E}"/>
              </a:ext>
            </a:extLst>
          </p:cNvPr>
          <p:cNvCxnSpPr>
            <a:cxnSpLocks/>
            <a:stCxn id="39" idx="2"/>
            <a:endCxn id="10" idx="0"/>
          </p:cNvCxnSpPr>
          <p:nvPr/>
        </p:nvCxnSpPr>
        <p:spPr>
          <a:xfrm>
            <a:off x="8601819" y="5267102"/>
            <a:ext cx="0" cy="1027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3" name="Google Shape;714;p78">
            <a:extLst>
              <a:ext uri="{FF2B5EF4-FFF2-40B4-BE49-F238E27FC236}">
                <a16:creationId xmlns:a16="http://schemas.microsoft.com/office/drawing/2014/main" id="{27055E54-3859-8BCC-C438-5931CD7484CA}"/>
              </a:ext>
            </a:extLst>
          </p:cNvPr>
          <p:cNvPicPr preferRelativeResize="0"/>
          <p:nvPr/>
        </p:nvPicPr>
        <p:blipFill>
          <a:blip r:embed="rId6">
            <a:alphaModFix/>
          </a:blip>
          <a:stretch>
            <a:fillRect/>
          </a:stretch>
        </p:blipFill>
        <p:spPr>
          <a:xfrm>
            <a:off x="4027373" y="1897507"/>
            <a:ext cx="1279173" cy="1205267"/>
          </a:xfrm>
          <a:prstGeom prst="rect">
            <a:avLst/>
          </a:prstGeom>
          <a:noFill/>
          <a:ln>
            <a:noFill/>
          </a:ln>
        </p:spPr>
      </p:pic>
      <p:cxnSp>
        <p:nvCxnSpPr>
          <p:cNvPr id="64" name="Google Shape;623;p76">
            <a:extLst>
              <a:ext uri="{FF2B5EF4-FFF2-40B4-BE49-F238E27FC236}">
                <a16:creationId xmlns:a16="http://schemas.microsoft.com/office/drawing/2014/main" id="{2862BA97-D380-5834-58FC-45B7F6EC3715}"/>
              </a:ext>
            </a:extLst>
          </p:cNvPr>
          <p:cNvCxnSpPr>
            <a:cxnSpLocks/>
            <a:stCxn id="12" idx="1"/>
            <a:endCxn id="39" idx="1"/>
          </p:cNvCxnSpPr>
          <p:nvPr/>
        </p:nvCxnSpPr>
        <p:spPr>
          <a:xfrm rot="10800000" flipV="1">
            <a:off x="5913121" y="3567322"/>
            <a:ext cx="12700" cy="1402562"/>
          </a:xfrm>
          <a:prstGeom prst="bentConnector3">
            <a:avLst>
              <a:gd name="adj1" fmla="val 900000"/>
            </a:avLst>
          </a:prstGeom>
          <a:noFill/>
          <a:ln w="19050"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324527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0"/>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760" name="Google Shape;760;p80"/>
          <p:cNvSpPr txBox="1"/>
          <p:nvPr/>
        </p:nvSpPr>
        <p:spPr>
          <a:xfrm>
            <a:off x="-239799" y="919998"/>
            <a:ext cx="68672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771" name="Google Shape;771;p80"/>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9" name="Google Shape;809;p80"/>
          <p:cNvSpPr/>
          <p:nvPr/>
        </p:nvSpPr>
        <p:spPr>
          <a:xfrm>
            <a:off x="5633823" y="10549597"/>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0" name="Google Shape;810;p80"/>
          <p:cNvSpPr/>
          <p:nvPr/>
        </p:nvSpPr>
        <p:spPr>
          <a:xfrm>
            <a:off x="5229309" y="-541723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1" name="Google Shape;811;p80"/>
          <p:cNvSpPr/>
          <p:nvPr/>
        </p:nvSpPr>
        <p:spPr>
          <a:xfrm>
            <a:off x="-10714076" y="342004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2" name="Google Shape;812;p80"/>
          <p:cNvSpPr/>
          <p:nvPr/>
        </p:nvSpPr>
        <p:spPr>
          <a:xfrm>
            <a:off x="19652895" y="3112016"/>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grpSp>
        <p:nvGrpSpPr>
          <p:cNvPr id="16" name="Group 15">
            <a:extLst>
              <a:ext uri="{FF2B5EF4-FFF2-40B4-BE49-F238E27FC236}">
                <a16:creationId xmlns:a16="http://schemas.microsoft.com/office/drawing/2014/main" id="{BDF4E09C-5CAA-79C9-315C-5E039A4340C1}"/>
              </a:ext>
            </a:extLst>
          </p:cNvPr>
          <p:cNvGrpSpPr/>
          <p:nvPr/>
        </p:nvGrpSpPr>
        <p:grpSpPr>
          <a:xfrm>
            <a:off x="761299" y="1390243"/>
            <a:ext cx="9776020" cy="5181837"/>
            <a:chOff x="447299" y="1390243"/>
            <a:chExt cx="9776020" cy="5181837"/>
          </a:xfrm>
        </p:grpSpPr>
        <p:sp>
          <p:nvSpPr>
            <p:cNvPr id="761" name="Google Shape;761;p80"/>
            <p:cNvSpPr txBox="1"/>
            <p:nvPr/>
          </p:nvSpPr>
          <p:spPr>
            <a:xfrm>
              <a:off x="2937829" y="1844510"/>
              <a:ext cx="672000"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762" name="Google Shape;762;p80"/>
            <p:cNvSpPr/>
            <p:nvPr/>
          </p:nvSpPr>
          <p:spPr>
            <a:xfrm>
              <a:off x="447299" y="5036880"/>
              <a:ext cx="7663481"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763" name="Google Shape;763;p80"/>
            <p:cNvSpPr/>
            <p:nvPr/>
          </p:nvSpPr>
          <p:spPr>
            <a:xfrm>
              <a:off x="447300" y="3227985"/>
              <a:ext cx="6593296"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dirty="0">
                  <a:solidFill>
                    <a:srgbClr val="000000"/>
                  </a:solidFill>
                  <a:latin typeface="Times New Roman"/>
                  <a:ea typeface="Times New Roman"/>
                  <a:cs typeface="Times New Roman"/>
                  <a:sym typeface="Times New Roman"/>
                </a:rPr>
                <a:t>Explicit Key Information</a:t>
              </a:r>
              <a:endParaRPr sz="2000" b="1" dirty="0">
                <a:solidFill>
                  <a:srgbClr val="000000"/>
                </a:solidFill>
                <a:latin typeface="Times New Roman"/>
                <a:ea typeface="Times New Roman"/>
                <a:cs typeface="Times New Roman"/>
                <a:sym typeface="Times New Roman"/>
              </a:endParaRPr>
            </a:p>
          </p:txBody>
        </p:sp>
        <p:sp>
          <p:nvSpPr>
            <p:cNvPr id="764" name="Google Shape;764;p80"/>
            <p:cNvSpPr/>
            <p:nvPr/>
          </p:nvSpPr>
          <p:spPr>
            <a:xfrm>
              <a:off x="450495" y="1405684"/>
              <a:ext cx="659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765" name="Google Shape;765;p80"/>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766" name="Google Shape;766;p80"/>
            <p:cNvSpPr txBox="1"/>
            <p:nvPr/>
          </p:nvSpPr>
          <p:spPr>
            <a:xfrm>
              <a:off x="503435" y="4221783"/>
              <a:ext cx="22524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767" name="Google Shape;767;p80"/>
            <p:cNvSpPr/>
            <p:nvPr/>
          </p:nvSpPr>
          <p:spPr>
            <a:xfrm>
              <a:off x="2935519" y="3332605"/>
              <a:ext cx="4051600" cy="121360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68" name="Google Shape;768;p80"/>
            <p:cNvSpPr/>
            <p:nvPr/>
          </p:nvSpPr>
          <p:spPr>
            <a:xfrm>
              <a:off x="3026956" y="3402768"/>
              <a:ext cx="1610747"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769" name="Google Shape;769;p80"/>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770" name="Google Shape;770;p80"/>
            <p:cNvSpPr/>
            <p:nvPr/>
          </p:nvSpPr>
          <p:spPr>
            <a:xfrm>
              <a:off x="4790881" y="3754161"/>
              <a:ext cx="389200" cy="389200"/>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72" name="Google Shape;772;p80"/>
            <p:cNvCxnSpPr>
              <a:stCxn id="767" idx="3"/>
              <a:endCxn id="773" idx="1"/>
            </p:cNvCxnSpPr>
            <p:nvPr/>
          </p:nvCxnSpPr>
          <p:spPr>
            <a:xfrm rot="10800000" flipH="1">
              <a:off x="6987119" y="3028605"/>
              <a:ext cx="453200" cy="910800"/>
            </a:xfrm>
            <a:prstGeom prst="bentConnector3">
              <a:avLst>
                <a:gd name="adj1" fmla="val 49993"/>
              </a:avLst>
            </a:prstGeom>
            <a:noFill/>
            <a:ln w="38100" cap="flat" cmpd="sng">
              <a:solidFill>
                <a:srgbClr val="171616"/>
              </a:solidFill>
              <a:prstDash val="solid"/>
              <a:miter lim="800000"/>
              <a:headEnd type="none" w="sm" len="sm"/>
              <a:tailEnd type="triangle" w="med" len="med"/>
            </a:ln>
          </p:spPr>
        </p:cxnSp>
        <p:cxnSp>
          <p:nvCxnSpPr>
            <p:cNvPr id="774" name="Google Shape;774;p80"/>
            <p:cNvCxnSpPr>
              <a:endCxn id="767" idx="0"/>
            </p:cNvCxnSpPr>
            <p:nvPr/>
          </p:nvCxnSpPr>
          <p:spPr>
            <a:xfrm>
              <a:off x="4961319" y="2941005"/>
              <a:ext cx="0" cy="391600"/>
            </a:xfrm>
            <a:prstGeom prst="straightConnector1">
              <a:avLst/>
            </a:prstGeom>
            <a:noFill/>
            <a:ln w="38100" cap="flat" cmpd="sng">
              <a:solidFill>
                <a:schemeClr val="dk1"/>
              </a:solidFill>
              <a:prstDash val="solid"/>
              <a:miter lim="800000"/>
              <a:headEnd type="none" w="sm" len="sm"/>
              <a:tailEnd type="triangle" w="med" len="med"/>
            </a:ln>
          </p:spPr>
        </p:cxnSp>
        <p:sp>
          <p:nvSpPr>
            <p:cNvPr id="775" name="Google Shape;775;p80"/>
            <p:cNvSpPr txBox="1"/>
            <p:nvPr/>
          </p:nvSpPr>
          <p:spPr>
            <a:xfrm>
              <a:off x="503433" y="2508030"/>
              <a:ext cx="20296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776" name="Google Shape;776;p80"/>
            <p:cNvSpPr/>
            <p:nvPr/>
          </p:nvSpPr>
          <p:spPr>
            <a:xfrm>
              <a:off x="2937829" y="5211413"/>
              <a:ext cx="3131480"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777" name="Google Shape;777;p80"/>
            <p:cNvCxnSpPr>
              <a:cxnSpLocks/>
              <a:stCxn id="767" idx="2"/>
              <a:endCxn id="776" idx="0"/>
            </p:cNvCxnSpPr>
            <p:nvPr/>
          </p:nvCxnSpPr>
          <p:spPr>
            <a:xfrm rot="5400000">
              <a:off x="4399840" y="4649934"/>
              <a:ext cx="665208" cy="457750"/>
            </a:xfrm>
            <a:prstGeom prst="bentConnector3">
              <a:avLst>
                <a:gd name="adj1" fmla="val 50000"/>
              </a:avLst>
            </a:prstGeom>
            <a:noFill/>
            <a:ln w="38100" cap="flat" cmpd="sng">
              <a:solidFill>
                <a:schemeClr val="dk1"/>
              </a:solidFill>
              <a:prstDash val="solid"/>
              <a:miter lim="800000"/>
              <a:headEnd type="none" w="sm" len="sm"/>
              <a:tailEnd type="triangle" w="med" len="med"/>
            </a:ln>
          </p:spPr>
        </p:cxnSp>
        <p:cxnSp>
          <p:nvCxnSpPr>
            <p:cNvPr id="778" name="Google Shape;778;p80"/>
            <p:cNvCxnSpPr>
              <a:cxnSpLocks/>
              <a:stCxn id="767" idx="2"/>
              <a:endCxn id="779" idx="0"/>
            </p:cNvCxnSpPr>
            <p:nvPr/>
          </p:nvCxnSpPr>
          <p:spPr>
            <a:xfrm rot="16200000" flipH="1">
              <a:off x="5682212" y="3825311"/>
              <a:ext cx="665208" cy="2106995"/>
            </a:xfrm>
            <a:prstGeom prst="bentConnector3">
              <a:avLst>
                <a:gd name="adj1" fmla="val 50000"/>
              </a:avLst>
            </a:prstGeom>
            <a:noFill/>
            <a:ln w="38100" cap="flat" cmpd="sng">
              <a:solidFill>
                <a:schemeClr val="dk1"/>
              </a:solidFill>
              <a:prstDash val="solid"/>
              <a:miter lim="800000"/>
              <a:headEnd type="none" w="sm" len="sm"/>
              <a:tailEnd type="triangle" w="med" len="med"/>
            </a:ln>
          </p:spPr>
        </p:cxnSp>
        <p:sp>
          <p:nvSpPr>
            <p:cNvPr id="780" name="Google Shape;780;p80"/>
            <p:cNvSpPr txBox="1"/>
            <p:nvPr/>
          </p:nvSpPr>
          <p:spPr>
            <a:xfrm>
              <a:off x="503435" y="6146671"/>
              <a:ext cx="21020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773" name="Google Shape;773;p80"/>
            <p:cNvSpPr/>
            <p:nvPr/>
          </p:nvSpPr>
          <p:spPr>
            <a:xfrm>
              <a:off x="7440219" y="1390243"/>
              <a:ext cx="2770400" cy="3276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81" name="Google Shape;781;p80"/>
            <p:cNvCxnSpPr>
              <a:cxnSpLocks/>
              <a:stCxn id="762" idx="1"/>
              <a:endCxn id="764" idx="1"/>
            </p:cNvCxnSpPr>
            <p:nvPr/>
          </p:nvCxnSpPr>
          <p:spPr>
            <a:xfrm rot="10800000" flipH="1">
              <a:off x="447299" y="2173284"/>
              <a:ext cx="3196" cy="3631196"/>
            </a:xfrm>
            <a:prstGeom prst="bentConnector3">
              <a:avLst>
                <a:gd name="adj1" fmla="val -7152691"/>
              </a:avLst>
            </a:prstGeom>
            <a:noFill/>
            <a:ln w="38100" cap="flat" cmpd="sng">
              <a:solidFill>
                <a:schemeClr val="dk1"/>
              </a:solidFill>
              <a:prstDash val="solid"/>
              <a:miter lim="800000"/>
              <a:headEnd type="none" w="sm" len="sm"/>
              <a:tailEnd type="triangle" w="med" len="med"/>
            </a:ln>
          </p:spPr>
        </p:cxnSp>
        <p:sp>
          <p:nvSpPr>
            <p:cNvPr id="782" name="Google Shape;782;p80"/>
            <p:cNvSpPr/>
            <p:nvPr/>
          </p:nvSpPr>
          <p:spPr>
            <a:xfrm>
              <a:off x="2935519" y="1469215"/>
              <a:ext cx="32644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783" name="Google Shape;783;p80"/>
            <p:cNvSpPr/>
            <p:nvPr/>
          </p:nvSpPr>
          <p:spPr>
            <a:xfrm>
              <a:off x="2937829" y="2213841"/>
              <a:ext cx="32568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784" name="Google Shape;784;p80"/>
            <p:cNvPicPr preferRelativeResize="0"/>
            <p:nvPr/>
          </p:nvPicPr>
          <p:blipFill rotWithShape="1">
            <a:blip r:embed="rId3">
              <a:alphaModFix/>
            </a:blip>
            <a:srcRect/>
            <a:stretch/>
          </p:blipFill>
          <p:spPr>
            <a:xfrm>
              <a:off x="6253857" y="1476475"/>
              <a:ext cx="668152" cy="668152"/>
            </a:xfrm>
            <a:prstGeom prst="rect">
              <a:avLst/>
            </a:prstGeom>
            <a:noFill/>
            <a:ln w="12700" cap="flat" cmpd="sng">
              <a:solidFill>
                <a:schemeClr val="dk1"/>
              </a:solidFill>
              <a:prstDash val="solid"/>
              <a:round/>
              <a:headEnd type="none" w="sm" len="sm"/>
              <a:tailEnd type="none" w="sm" len="sm"/>
            </a:ln>
          </p:spPr>
        </p:pic>
        <p:pic>
          <p:nvPicPr>
            <p:cNvPr id="785" name="Google Shape;785;p80"/>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787" name="Google Shape;787;p80"/>
            <p:cNvSpPr txBox="1"/>
            <p:nvPr/>
          </p:nvSpPr>
          <p:spPr>
            <a:xfrm>
              <a:off x="2935519" y="5221967"/>
              <a:ext cx="312694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Text Pipeline</a:t>
              </a:r>
              <a:endParaRPr sz="1870" dirty="0">
                <a:solidFill>
                  <a:schemeClr val="lt1"/>
                </a:solidFill>
                <a:latin typeface="Times New Roman"/>
                <a:ea typeface="Times New Roman"/>
                <a:cs typeface="Times New Roman"/>
                <a:sym typeface="Times New Roman"/>
              </a:endParaRPr>
            </a:p>
          </p:txBody>
        </p:sp>
        <p:sp>
          <p:nvSpPr>
            <p:cNvPr id="779" name="Google Shape;779;p80"/>
            <p:cNvSpPr/>
            <p:nvPr/>
          </p:nvSpPr>
          <p:spPr>
            <a:xfrm>
              <a:off x="6126415" y="5211413"/>
              <a:ext cx="1883798"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89" name="Google Shape;789;p80"/>
            <p:cNvSpPr txBox="1"/>
            <p:nvPr/>
          </p:nvSpPr>
          <p:spPr>
            <a:xfrm>
              <a:off x="6130891" y="5234043"/>
              <a:ext cx="188050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Visual Pipeline</a:t>
              </a:r>
              <a:endParaRPr sz="1870" dirty="0">
                <a:solidFill>
                  <a:schemeClr val="lt1"/>
                </a:solidFill>
                <a:latin typeface="Times New Roman"/>
                <a:ea typeface="Times New Roman"/>
                <a:cs typeface="Times New Roman"/>
                <a:sym typeface="Times New Roman"/>
              </a:endParaRPr>
            </a:p>
          </p:txBody>
        </p:sp>
        <p:sp>
          <p:nvSpPr>
            <p:cNvPr id="791" name="Google Shape;791;p80"/>
            <p:cNvSpPr/>
            <p:nvPr/>
          </p:nvSpPr>
          <p:spPr>
            <a:xfrm>
              <a:off x="7506411" y="3206440"/>
              <a:ext cx="2337200" cy="1393600"/>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92" name="Google Shape;792;p80"/>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dirty="0">
                  <a:solidFill>
                    <a:schemeClr val="dk1"/>
                  </a:solidFill>
                  <a:latin typeface="IBM Plex Mono"/>
                  <a:ea typeface="IBM Plex Mono"/>
                  <a:cs typeface="IBM Plex Mono"/>
                  <a:sym typeface="IBM Plex Mono"/>
                </a:rPr>
                <a:t>Generate next sentence </a:t>
              </a:r>
              <a:endParaRPr sz="1333" dirty="0"/>
            </a:p>
            <a:p>
              <a:pPr>
                <a:lnSpc>
                  <a:spcPct val="120000"/>
                </a:lnSpc>
              </a:pPr>
              <a:r>
                <a:rPr lang="en-US" altLang="zh-CN" sz="933" dirty="0">
                  <a:solidFill>
                    <a:schemeClr val="dk1"/>
                  </a:solidFill>
                  <a:latin typeface="IBM Plex Mono"/>
                  <a:ea typeface="IBM Plex Mono"/>
                  <a:cs typeface="IBM Plex Mono"/>
                  <a:sym typeface="IBM Plex Mono"/>
                </a:rPr>
                <a:t>based on following</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&lt;extra_id_0&gt;KEYWORDS: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&lt;extra_id_0&gt;CONTEXT: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&lt;extra_id_0&gt;EMOTION: […]</a:t>
              </a:r>
              <a:endParaRPr sz="933" dirty="0">
                <a:solidFill>
                  <a:schemeClr val="dk1"/>
                </a:solidFill>
                <a:latin typeface="IBM Plex Mono"/>
                <a:ea typeface="IBM Plex Mono"/>
                <a:cs typeface="IBM Plex Mono"/>
                <a:sym typeface="IBM Plex Mono"/>
              </a:endParaRPr>
            </a:p>
          </p:txBody>
        </p:sp>
        <p:sp>
          <p:nvSpPr>
            <p:cNvPr id="793" name="Google Shape;793;p80"/>
            <p:cNvSpPr txBox="1"/>
            <p:nvPr/>
          </p:nvSpPr>
          <p:spPr>
            <a:xfrm>
              <a:off x="7500530" y="3206441"/>
              <a:ext cx="194786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794" name="Google Shape;794;p80"/>
            <p:cNvCxnSpPr/>
            <p:nvPr/>
          </p:nvCxnSpPr>
          <p:spPr>
            <a:xfrm>
              <a:off x="7507103" y="3483439"/>
              <a:ext cx="2336400" cy="0"/>
            </a:xfrm>
            <a:prstGeom prst="straightConnector1">
              <a:avLst/>
            </a:prstGeom>
            <a:noFill/>
            <a:ln w="19050" cap="flat" cmpd="sng">
              <a:solidFill>
                <a:schemeClr val="dk1"/>
              </a:solidFill>
              <a:prstDash val="solid"/>
              <a:miter lim="800000"/>
              <a:headEnd type="none" w="sm" len="sm"/>
              <a:tailEnd type="none" w="sm" len="sm"/>
            </a:ln>
          </p:spPr>
        </p:cxnSp>
        <p:sp>
          <p:nvSpPr>
            <p:cNvPr id="795" name="Google Shape;795;p80"/>
            <p:cNvSpPr/>
            <p:nvPr/>
          </p:nvSpPr>
          <p:spPr>
            <a:xfrm>
              <a:off x="7500531" y="1447857"/>
              <a:ext cx="2342800" cy="102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97" name="Google Shape;797;p80"/>
            <p:cNvSpPr txBox="1"/>
            <p:nvPr/>
          </p:nvSpPr>
          <p:spPr>
            <a:xfrm>
              <a:off x="7775215" y="1447857"/>
              <a:ext cx="17540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799" name="Google Shape;799;p80"/>
            <p:cNvSpPr/>
            <p:nvPr/>
          </p:nvSpPr>
          <p:spPr>
            <a:xfrm>
              <a:off x="7502087" y="2511179"/>
              <a:ext cx="2342800" cy="6544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01" name="Google Shape;801;p80"/>
            <p:cNvSpPr txBox="1"/>
            <p:nvPr/>
          </p:nvSpPr>
          <p:spPr>
            <a:xfrm>
              <a:off x="7502087" y="2511179"/>
              <a:ext cx="23428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802" name="Google Shape;802;p80"/>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3" name="Google Shape;803;p80"/>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804" name="Google Shape;804;p80"/>
            <p:cNvCxnSpPr>
              <a:stCxn id="799" idx="3"/>
              <a:endCxn id="802" idx="3"/>
            </p:cNvCxnSpPr>
            <p:nvPr/>
          </p:nvCxnSpPr>
          <p:spPr>
            <a:xfrm flipH="1">
              <a:off x="9365687" y="2838379"/>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805" name="Google Shape;805;p80"/>
            <p:cNvCxnSpPr>
              <a:stCxn id="795" idx="3"/>
              <a:endCxn id="803" idx="3"/>
            </p:cNvCxnSpPr>
            <p:nvPr/>
          </p:nvCxnSpPr>
          <p:spPr>
            <a:xfrm flipH="1">
              <a:off x="929453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806" name="Google Shape;806;p80"/>
            <p:cNvSpPr/>
            <p:nvPr/>
          </p:nvSpPr>
          <p:spPr>
            <a:xfrm>
              <a:off x="8237276" y="5040444"/>
              <a:ext cx="1973343" cy="1531636"/>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lang="en-US" altLang="zh-CN" sz="2000" b="1" dirty="0">
                <a:solidFill>
                  <a:schemeClr val="lt1"/>
                </a:solidFill>
                <a:latin typeface="Times New Roman"/>
                <a:ea typeface="Times New Roman"/>
                <a:cs typeface="Times New Roman"/>
                <a:sym typeface="Times New Roman"/>
              </a:endParaRPr>
            </a:p>
            <a:p>
              <a:pPr algn="ctr"/>
              <a:endParaRPr lang="en-US" altLang="zh-CN" sz="2000" b="1" dirty="0">
                <a:solidFill>
                  <a:schemeClr val="lt1"/>
                </a:solidFill>
                <a:latin typeface="Times New Roman"/>
                <a:ea typeface="Times New Roman"/>
                <a:cs typeface="Times New Roman"/>
                <a:sym typeface="Times New Roman"/>
              </a:endParaRPr>
            </a:p>
            <a:p>
              <a:pPr algn="ctr"/>
              <a:r>
                <a:rPr lang="en-US" altLang="zh-CN" sz="2000" b="1" dirty="0">
                  <a:solidFill>
                    <a:schemeClr val="lt1"/>
                  </a:solidFill>
                  <a:latin typeface="Times New Roman"/>
                  <a:ea typeface="Times New Roman"/>
                  <a:cs typeface="Times New Roman"/>
                  <a:sym typeface="Times New Roman"/>
                </a:rPr>
                <a:t>User Involvement</a:t>
              </a:r>
            </a:p>
          </p:txBody>
        </p:sp>
        <p:cxnSp>
          <p:nvCxnSpPr>
            <p:cNvPr id="808" name="Google Shape;808;p80"/>
            <p:cNvCxnSpPr>
              <a:cxnSpLocks/>
              <a:stCxn id="806" idx="3"/>
              <a:endCxn id="773" idx="3"/>
            </p:cNvCxnSpPr>
            <p:nvPr/>
          </p:nvCxnSpPr>
          <p:spPr>
            <a:xfrm flipV="1">
              <a:off x="10210619" y="3028443"/>
              <a:ext cx="12700" cy="2777819"/>
            </a:xfrm>
            <a:prstGeom prst="bentConnector3">
              <a:avLst>
                <a:gd name="adj1" fmla="val 1800000"/>
              </a:avLst>
            </a:prstGeom>
            <a:noFill/>
            <a:ln w="38100" cap="flat" cmpd="sng">
              <a:solidFill>
                <a:schemeClr val="dk1"/>
              </a:solidFill>
              <a:prstDash val="dash"/>
              <a:miter lim="800000"/>
              <a:headEnd type="none" w="sm" len="sm"/>
              <a:tailEnd type="triangle" w="med" len="med"/>
            </a:ln>
          </p:spPr>
        </p:cxnSp>
        <p:sp>
          <p:nvSpPr>
            <p:cNvPr id="813" name="Google Shape;813;p80"/>
            <p:cNvSpPr/>
            <p:nvPr/>
          </p:nvSpPr>
          <p:spPr>
            <a:xfrm>
              <a:off x="7741575" y="6078863"/>
              <a:ext cx="268400" cy="3692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cxnSp>
          <p:nvCxnSpPr>
            <p:cNvPr id="819" name="Google Shape;819;p80"/>
            <p:cNvCxnSpPr>
              <a:cxnSpLocks/>
              <a:stCxn id="806" idx="3"/>
              <a:endCxn id="779" idx="2"/>
            </p:cNvCxnSpPr>
            <p:nvPr/>
          </p:nvCxnSpPr>
          <p:spPr>
            <a:xfrm flipH="1">
              <a:off x="7068314" y="5806262"/>
              <a:ext cx="3142305" cy="643951"/>
            </a:xfrm>
            <a:prstGeom prst="bentConnector4">
              <a:avLst>
                <a:gd name="adj1" fmla="val -7275"/>
                <a:gd name="adj2" fmla="val 154424"/>
              </a:avLst>
            </a:prstGeom>
            <a:noFill/>
            <a:ln w="38100" cap="flat" cmpd="sng">
              <a:solidFill>
                <a:schemeClr val="dk1"/>
              </a:solidFill>
              <a:prstDash val="dash"/>
              <a:miter lim="800000"/>
              <a:headEnd type="none" w="sm" len="sm"/>
              <a:tailEnd type="triangle" w="med" len="med"/>
            </a:ln>
          </p:spPr>
        </p:cxn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E1F8CC91-9806-08F6-0E56-A18008FE913C}"/>
                    </a:ext>
                  </a:extLst>
                </p:cNvPr>
                <p:cNvSpPr/>
                <p:nvPr/>
              </p:nvSpPr>
              <p:spPr>
                <a:xfrm>
                  <a:off x="7536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p:sp>
              <p:nvSpPr>
                <p:cNvPr id="19" name="Rectangle 18">
                  <a:extLst>
                    <a:ext uri="{FF2B5EF4-FFF2-40B4-BE49-F238E27FC236}">
                      <a16:creationId xmlns:a16="http://schemas.microsoft.com/office/drawing/2014/main" id="{E1F8CC91-9806-08F6-0E56-A18008FE913C}"/>
                    </a:ext>
                  </a:extLst>
                </p:cNvPr>
                <p:cNvSpPr>
                  <a:spLocks noRot="1" noChangeAspect="1" noMove="1" noResize="1" noEditPoints="1" noAdjustHandles="1" noChangeArrowheads="1" noChangeShapeType="1" noTextEdit="1"/>
                </p:cNvSpPr>
                <p:nvPr/>
              </p:nvSpPr>
              <p:spPr>
                <a:xfrm>
                  <a:off x="7536219" y="1741992"/>
                  <a:ext cx="2262253" cy="316252"/>
                </a:xfrm>
                <a:prstGeom prst="rect">
                  <a:avLst/>
                </a:prstGeom>
                <a:blipFill>
                  <a:blip r:embed="rId5"/>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7CC1E1A2-9649-D8AA-C6D9-35CEC9DB9500}"/>
                    </a:ext>
                  </a:extLst>
                </p:cNvPr>
                <p:cNvSpPr/>
                <p:nvPr/>
              </p:nvSpPr>
              <p:spPr>
                <a:xfrm>
                  <a:off x="7536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p:sp>
              <p:nvSpPr>
                <p:cNvPr id="20" name="Rectangle 19">
                  <a:extLst>
                    <a:ext uri="{FF2B5EF4-FFF2-40B4-BE49-F238E27FC236}">
                      <a16:creationId xmlns:a16="http://schemas.microsoft.com/office/drawing/2014/main" id="{7CC1E1A2-9649-D8AA-C6D9-35CEC9DB9500}"/>
                    </a:ext>
                  </a:extLst>
                </p:cNvPr>
                <p:cNvSpPr>
                  <a:spLocks noRot="1" noChangeAspect="1" noMove="1" noResize="1" noEditPoints="1" noAdjustHandles="1" noChangeArrowheads="1" noChangeShapeType="1" noTextEdit="1"/>
                </p:cNvSpPr>
                <p:nvPr/>
              </p:nvSpPr>
              <p:spPr>
                <a:xfrm>
                  <a:off x="7536350" y="2108185"/>
                  <a:ext cx="2262121" cy="316252"/>
                </a:xfrm>
                <a:prstGeom prst="rect">
                  <a:avLst/>
                </a:prstGeom>
                <a:blipFill>
                  <a:blip r:embed="rId6"/>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B4E73B81-3F91-3265-D11C-65F4694D146F}"/>
                    </a:ext>
                  </a:extLst>
                </p:cNvPr>
                <p:cNvSpPr/>
                <p:nvPr/>
              </p:nvSpPr>
              <p:spPr>
                <a:xfrm>
                  <a:off x="7539159" y="279645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m:t>
                      </m:r>
                      <m:r>
                        <m:rPr>
                          <m:sty m:val="p"/>
                        </m:rPr>
                        <a:rPr lang="en-US" altLang="zh-CN" sz="1400" i="1">
                          <a:solidFill>
                            <a:schemeClr val="tx1"/>
                          </a:solidFill>
                          <a:latin typeface="Cambria Math" panose="02040503050406030204" pitchFamily="18" charset="0"/>
                          <a:sym typeface="Times New Roman" panose="02020603050405020304" pitchFamily="18" charset="0"/>
                        </a:rPr>
                        <m:t>pacy</m:t>
                      </m:r>
                    </m:oMath>
                  </a14:m>
                  <a:r>
                    <a:rPr lang="en-US" altLang="zh-CN" sz="1400" b="0" i="1" dirty="0">
                      <a:solidFill>
                        <a:schemeClr val="tx1"/>
                      </a:solidFill>
                      <a:latin typeface="Times New Roman" panose="02020603050405020304" pitchFamily="18" charset="0"/>
                      <a:sym typeface="Times New Roman" panose="02020603050405020304" pitchFamily="18" charset="0"/>
                    </a:rPr>
                    <a:t> – </a:t>
                  </a:r>
                  <a:r>
                    <a:rPr lang="en-US" altLang="zh-CN" sz="1400" b="0" dirty="0">
                      <a:solidFill>
                        <a:schemeClr val="tx1"/>
                      </a:solidFill>
                      <a:latin typeface="Consolas" panose="020B0609020204030204" pitchFamily="49" charset="0"/>
                      <a:sym typeface="Times New Roman" panose="02020603050405020304" pitchFamily="18" charset="0"/>
                    </a:rPr>
                    <a:t>sng_parser()</a:t>
                  </a:r>
                </a:p>
              </p:txBody>
            </p:sp>
          </mc:Choice>
          <mc:Fallback>
            <p:sp>
              <p:nvSpPr>
                <p:cNvPr id="21" name="Rectangle 20">
                  <a:extLst>
                    <a:ext uri="{FF2B5EF4-FFF2-40B4-BE49-F238E27FC236}">
                      <a16:creationId xmlns:a16="http://schemas.microsoft.com/office/drawing/2014/main" id="{B4E73B81-3F91-3265-D11C-65F4694D146F}"/>
                    </a:ext>
                  </a:extLst>
                </p:cNvPr>
                <p:cNvSpPr>
                  <a:spLocks noRot="1" noChangeAspect="1" noMove="1" noResize="1" noEditPoints="1" noAdjustHandles="1" noChangeArrowheads="1" noChangeShapeType="1" noTextEdit="1"/>
                </p:cNvSpPr>
                <p:nvPr/>
              </p:nvSpPr>
              <p:spPr>
                <a:xfrm>
                  <a:off x="7539159" y="2796452"/>
                  <a:ext cx="2262253" cy="316252"/>
                </a:xfrm>
                <a:prstGeom prst="rect">
                  <a:avLst/>
                </a:prstGeom>
                <a:blipFill>
                  <a:blip r:embed="rId7"/>
                  <a:stretch>
                    <a:fillRect b="-12727"/>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7FBA6A96-E219-E1C7-8547-E849B6305043}"/>
                    </a:ext>
                  </a:extLst>
                </p:cNvPr>
                <p:cNvSpPr/>
                <p:nvPr/>
              </p:nvSpPr>
              <p:spPr>
                <a:xfrm>
                  <a:off x="3004805" y="5643680"/>
                  <a:ext cx="3002140" cy="2943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𝑂𝑃𝑇</m:t>
                        </m:r>
                        <m:r>
                          <a:rPr lang="en-US" altLang="zh-CN" sz="1400" b="0" i="1" smtClean="0">
                            <a:solidFill>
                              <a:schemeClr val="tx1"/>
                            </a:solidFill>
                            <a:latin typeface="Cambria Math" panose="02040503050406030204" pitchFamily="18" charset="0"/>
                            <a:sym typeface="Times New Roman" panose="02020603050405020304" pitchFamily="18" charset="0"/>
                          </a:rPr>
                          <m:t> 1.3</m:t>
                        </m:r>
                        <m:r>
                          <a:rPr lang="en-US" altLang="zh-CN" sz="1400" b="0" i="1" smtClean="0">
                            <a:solidFill>
                              <a:schemeClr val="tx1"/>
                            </a:solidFill>
                            <a:latin typeface="Cambria Math" panose="02040503050406030204" pitchFamily="18" charset="0"/>
                            <a:sym typeface="Times New Roman" panose="02020603050405020304" pitchFamily="18" charset="0"/>
                          </a:rPr>
                          <m:t>𝑏</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p:sp>
              <p:nvSpPr>
                <p:cNvPr id="22" name="Rectangle 21">
                  <a:extLst>
                    <a:ext uri="{FF2B5EF4-FFF2-40B4-BE49-F238E27FC236}">
                      <a16:creationId xmlns:a16="http://schemas.microsoft.com/office/drawing/2014/main" id="{7FBA6A96-E219-E1C7-8547-E849B6305043}"/>
                    </a:ext>
                  </a:extLst>
                </p:cNvPr>
                <p:cNvSpPr>
                  <a:spLocks noRot="1" noChangeAspect="1" noMove="1" noResize="1" noEditPoints="1" noAdjustHandles="1" noChangeArrowheads="1" noChangeShapeType="1" noTextEdit="1"/>
                </p:cNvSpPr>
                <p:nvPr/>
              </p:nvSpPr>
              <p:spPr>
                <a:xfrm>
                  <a:off x="3004805" y="5643680"/>
                  <a:ext cx="3002140" cy="294322"/>
                </a:xfrm>
                <a:prstGeom prst="rect">
                  <a:avLst/>
                </a:prstGeom>
                <a:blipFill>
                  <a:blip r:embed="rId8"/>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561E9513-AE68-39E3-1A23-3F64193DE601}"/>
                    </a:ext>
                  </a:extLst>
                </p:cNvPr>
                <p:cNvSpPr/>
                <p:nvPr/>
              </p:nvSpPr>
              <p:spPr>
                <a:xfrm>
                  <a:off x="6184322" y="5620599"/>
                  <a:ext cx="1778997" cy="7341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r>
                          <a:rPr lang="en-US" altLang="zh-CN" sz="1400" b="0" i="1" smtClean="0">
                            <a:solidFill>
                              <a:schemeClr val="tx1"/>
                            </a:solidFill>
                            <a:latin typeface="Cambria Math" panose="02040503050406030204" pitchFamily="18" charset="0"/>
                            <a:sym typeface="Times New Roman" panose="02020603050405020304" pitchFamily="18" charset="0"/>
                          </a:rPr>
                          <m:t> </m:t>
                        </m:r>
                      </m:oMath>
                    </m:oMathPara>
                  </a14:m>
                  <a:endParaRPr lang="en-US" altLang="zh-CN" sz="1400" b="0" i="1" dirty="0">
                    <a:solidFill>
                      <a:schemeClr val="tx1"/>
                    </a:solidFill>
                    <a:latin typeface="Cambria Math" panose="02040503050406030204" pitchFamily="18" charset="0"/>
                    <a:sym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𝑤</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𝐷𝑟𝑒𝑎𝑚𝐵𝑜𝑜𝑡h</m:t>
                        </m:r>
                      </m:oMath>
                    </m:oMathPara>
                  </a14:m>
                  <a:endParaRPr lang="zh-CN" altLang="en-US" dirty="0">
                    <a:solidFill>
                      <a:schemeClr val="tx1"/>
                    </a:solidFill>
                    <a:latin typeface="Times New Roman" panose="02020603050405020304" pitchFamily="18" charset="0"/>
                    <a:sym typeface="Times New Roman" panose="02020603050405020304" pitchFamily="18" charset="0"/>
                  </a:endParaRPr>
                </a:p>
              </p:txBody>
            </p:sp>
          </mc:Choice>
          <mc:Fallback>
            <p:sp>
              <p:nvSpPr>
                <p:cNvPr id="23" name="Rectangle 22">
                  <a:extLst>
                    <a:ext uri="{FF2B5EF4-FFF2-40B4-BE49-F238E27FC236}">
                      <a16:creationId xmlns:a16="http://schemas.microsoft.com/office/drawing/2014/main" id="{561E9513-AE68-39E3-1A23-3F64193DE601}"/>
                    </a:ext>
                  </a:extLst>
                </p:cNvPr>
                <p:cNvSpPr>
                  <a:spLocks noRot="1" noChangeAspect="1" noMove="1" noResize="1" noEditPoints="1" noAdjustHandles="1" noChangeArrowheads="1" noChangeShapeType="1" noTextEdit="1"/>
                </p:cNvSpPr>
                <p:nvPr/>
              </p:nvSpPr>
              <p:spPr>
                <a:xfrm>
                  <a:off x="6184322" y="5620599"/>
                  <a:ext cx="1778997" cy="734177"/>
                </a:xfrm>
                <a:prstGeom prst="rect">
                  <a:avLst/>
                </a:prstGeom>
                <a:blipFill>
                  <a:blip r:embed="rId9"/>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BC78C553-86CB-A6D6-CA59-0DCAB914D12B}"/>
                    </a:ext>
                  </a:extLst>
                </p:cNvPr>
                <p:cNvSpPr/>
                <p:nvPr/>
              </p:nvSpPr>
              <p:spPr>
                <a:xfrm>
                  <a:off x="3004805" y="6040024"/>
                  <a:ext cx="3002140" cy="2988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i="1">
                                <a:solidFill>
                                  <a:schemeClr val="tx1"/>
                                </a:solidFill>
                                <a:latin typeface="Cambria Math" panose="02040503050406030204" pitchFamily="18" charset="0"/>
                                <a:sym typeface="Times New Roman" panose="02020603050405020304" pitchFamily="18" charset="0"/>
                              </a:rPr>
                            </m:ctrlPr>
                          </m:sSubPr>
                          <m:e>
                            <m:r>
                              <a:rPr lang="en-US" altLang="zh-CN" sz="1400" i="1">
                                <a:solidFill>
                                  <a:schemeClr val="tx1"/>
                                </a:solidFill>
                                <a:latin typeface="Cambria Math" panose="02040503050406030204" pitchFamily="18" charset="0"/>
                                <a:sym typeface="Times New Roman" panose="02020603050405020304" pitchFamily="18" charset="0"/>
                              </a:rPr>
                              <m:t>5</m:t>
                            </m:r>
                          </m:e>
                          <m:sub>
                            <m:r>
                              <a:rPr lang="en-US" altLang="zh-CN" sz="1400" i="1">
                                <a:solidFill>
                                  <a:schemeClr val="tx1"/>
                                </a:solidFill>
                                <a:latin typeface="Cambria Math" panose="02040503050406030204" pitchFamily="18" charset="0"/>
                                <a:sym typeface="Times New Roman" panose="02020603050405020304" pitchFamily="18" charset="0"/>
                              </a:rPr>
                              <m:t>𝑏𝑎𝑠𝑒</m:t>
                            </m:r>
                          </m:sub>
                        </m:sSub>
                        <m:r>
                          <a:rPr lang="en-US" altLang="zh-CN" sz="1400" i="1">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𝐶𝑜𝑚𝑚𝑒𝑛𝐺𝑒𝑛</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p:sp>
              <p:nvSpPr>
                <p:cNvPr id="25" name="Rectangle 24">
                  <a:extLst>
                    <a:ext uri="{FF2B5EF4-FFF2-40B4-BE49-F238E27FC236}">
                      <a16:creationId xmlns:a16="http://schemas.microsoft.com/office/drawing/2014/main" id="{BC78C553-86CB-A6D6-CA59-0DCAB914D12B}"/>
                    </a:ext>
                  </a:extLst>
                </p:cNvPr>
                <p:cNvSpPr>
                  <a:spLocks noRot="1" noChangeAspect="1" noMove="1" noResize="1" noEditPoints="1" noAdjustHandles="1" noChangeArrowheads="1" noChangeShapeType="1" noTextEdit="1"/>
                </p:cNvSpPr>
                <p:nvPr/>
              </p:nvSpPr>
              <p:spPr>
                <a:xfrm>
                  <a:off x="3004805" y="6040024"/>
                  <a:ext cx="3002140" cy="298856"/>
                </a:xfrm>
                <a:prstGeom prst="rect">
                  <a:avLst/>
                </a:prstGeom>
                <a:blipFill>
                  <a:blip r:embed="rId10"/>
                  <a:stretch>
                    <a:fillRect b="-1923"/>
                  </a:stretch>
                </a:blipFill>
                <a:ln w="19050">
                  <a:solidFill>
                    <a:schemeClr val="tx1"/>
                  </a:solidFill>
                </a:ln>
              </p:spPr>
              <p:txBody>
                <a:bodyPr/>
                <a:lstStyle/>
                <a:p>
                  <a:r>
                    <a:rPr lang="zh-CN" altLang="en-US">
                      <a:noFill/>
                    </a:rPr>
                    <a:t> </a:t>
                  </a:r>
                </a:p>
              </p:txBody>
            </p:sp>
          </mc:Fallback>
        </mc:AlternateContent>
        <p:pic>
          <p:nvPicPr>
            <p:cNvPr id="12" name="Graphic 11" descr="User with solid fill">
              <a:extLst>
                <a:ext uri="{FF2B5EF4-FFF2-40B4-BE49-F238E27FC236}">
                  <a16:creationId xmlns:a16="http://schemas.microsoft.com/office/drawing/2014/main" id="{C3C45B71-80BC-9A26-789A-237CA0D73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8199" y="5196083"/>
              <a:ext cx="591496" cy="591496"/>
            </a:xfrm>
            <a:prstGeom prst="rect">
              <a:avLst/>
            </a:prstGeom>
          </p:spPr>
        </p:pic>
      </p:grpSp>
    </p:spTree>
    <p:extLst>
      <p:ext uri="{BB962C8B-B14F-4D97-AF65-F5344CB8AC3E}">
        <p14:creationId xmlns:p14="http://schemas.microsoft.com/office/powerpoint/2010/main" val="2101320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Fundamental Challenges of Automatic Context-based Generation</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377713"/>
            <a:ext cx="5422744" cy="5599866"/>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Consistency</a:t>
            </a: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No internal contradiction of story elements</a:t>
            </a:r>
          </a:p>
          <a:p>
            <a:pPr marL="1200150" lvl="2"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properties &amp; events of word &amp; characters</a:t>
            </a:r>
          </a:p>
          <a:p>
            <a:pPr marL="1200150" lvl="2" indent="-285750">
              <a:lnSpc>
                <a:spcPct val="125000"/>
              </a:lnSpc>
              <a:buFont typeface="Wingdings" panose="05000000000000000000" pitchFamily="2" charset="2"/>
              <a:buChar char="à"/>
            </a:pP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sym typeface="Times New Roman" panose="02020603050405020304" pitchFamily="18" charset="0"/>
              </a:rPr>
              <a:t>Coherence</a:t>
            </a: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Events should be </a:t>
            </a:r>
            <a:r>
              <a:rPr lang="en-US" altLang="zh-CN" u="sng">
                <a:latin typeface="Times New Roman" panose="02020603050405020304" pitchFamily="18" charset="0"/>
                <a:cs typeface="Times New Roman" panose="02020603050405020304" pitchFamily="18" charset="0"/>
                <a:sym typeface="Times New Roman" panose="02020603050405020304" pitchFamily="18" charset="0"/>
              </a:rPr>
              <a:t>logically explainable</a:t>
            </a: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Help reader build up casual representation of events</a:t>
            </a:r>
          </a:p>
          <a:p>
            <a:pPr lvl="1">
              <a:lnSpc>
                <a:spcPct val="125000"/>
              </a:lnSpc>
            </a:pP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Motivation</a:t>
            </a: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Story </a:t>
            </a:r>
            <a:r>
              <a:rPr lang="zh-CN" altLang="en-US">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Predicting behavior</a:t>
            </a: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Justified surprise is fine</a:t>
            </a: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Author provides action &amp; make actions </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reasonable to reader</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 name="Rectangle 6">
            <a:extLst>
              <a:ext uri="{FF2B5EF4-FFF2-40B4-BE49-F238E27FC236}">
                <a16:creationId xmlns:a16="http://schemas.microsoft.com/office/drawing/2014/main" id="{5009EBF4-5C9C-708D-C628-76490F9F163A}"/>
              </a:ext>
            </a:extLst>
          </p:cNvPr>
          <p:cNvSpPr/>
          <p:nvPr/>
        </p:nvSpPr>
        <p:spPr>
          <a:xfrm>
            <a:off x="5755593" y="1448512"/>
            <a:ext cx="5221480" cy="522575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1FFAF2-29C8-750C-9F84-4C38B84C3D84}"/>
                  </a:ext>
                </a:extLst>
              </p:cNvPr>
              <p:cNvSpPr txBox="1"/>
              <p:nvPr/>
            </p:nvSpPr>
            <p:spPr>
              <a:xfrm>
                <a:off x="6787167" y="6216402"/>
                <a:ext cx="3484737" cy="338554"/>
              </a:xfrm>
              <a:prstGeom prst="rect">
                <a:avLst/>
              </a:prstGeom>
              <a:noFill/>
              <a:ln w="19050">
                <a:noFill/>
              </a:ln>
            </p:spPr>
            <p:txBody>
              <a:bodyPr wrap="none" rtlCol="0">
                <a:spAutoFit/>
              </a:bodyPr>
              <a:lstStyle/>
              <a:p>
                <a:r>
                  <a:rPr lang="en-US" altLang="zh-CN" sz="1600" b="1">
                    <a:solidFill>
                      <a:schemeClr val="bg1"/>
                    </a:solidFill>
                    <a:latin typeface="Times New Roman" panose="02020603050405020304" pitchFamily="18" charset="0"/>
                    <a:cs typeface="Times" panose="02020603050405020304" pitchFamily="18" charset="0"/>
                    <a:sym typeface="Times New Roman" panose="02020603050405020304" pitchFamily="18" charset="0"/>
                  </a:rPr>
                  <a:t>Sample provided by Zero-shot </a:t>
                </a:r>
                <a14:m>
                  <m:oMath xmlns:m="http://schemas.openxmlformats.org/officeDocument/2006/math">
                    <m:r>
                      <a:rPr lang="en-US" altLang="zh-CN" sz="1600" b="1" i="0" smtClean="0">
                        <a:solidFill>
                          <a:schemeClr val="bg1"/>
                        </a:solidFill>
                        <a:latin typeface="Cambria Math" panose="02040503050406030204" pitchFamily="18" charset="0"/>
                        <a:sym typeface="Times New Roman" panose="02020603050405020304" pitchFamily="18" charset="0"/>
                      </a:rPr>
                      <m:t>𝐓</m:t>
                    </m:r>
                    <m:sSub>
                      <m:sSubPr>
                        <m:ctrlPr>
                          <a:rPr lang="en-US" altLang="zh-CN" sz="1600" b="1" i="1" smtClean="0">
                            <a:solidFill>
                              <a:schemeClr val="bg1"/>
                            </a:solidFill>
                            <a:latin typeface="Cambria Math" panose="02040503050406030204" pitchFamily="18" charset="0"/>
                            <a:sym typeface="Times New Roman" panose="02020603050405020304" pitchFamily="18" charset="0"/>
                          </a:rPr>
                        </m:ctrlPr>
                      </m:sSubPr>
                      <m:e>
                        <m:r>
                          <a:rPr lang="en-US" altLang="zh-CN" sz="1600" b="1" i="0" smtClean="0">
                            <a:solidFill>
                              <a:schemeClr val="bg1"/>
                            </a:solidFill>
                            <a:latin typeface="Cambria Math" panose="02040503050406030204" pitchFamily="18" charset="0"/>
                            <a:sym typeface="Times New Roman" panose="02020603050405020304" pitchFamily="18" charset="0"/>
                          </a:rPr>
                          <m:t>𝟓</m:t>
                        </m:r>
                      </m:e>
                      <m:sub>
                        <m:r>
                          <a:rPr lang="en-US" altLang="zh-CN" sz="1600" b="1" i="0" smtClean="0">
                            <a:solidFill>
                              <a:schemeClr val="bg1"/>
                            </a:solidFill>
                            <a:latin typeface="Cambria Math" panose="02040503050406030204" pitchFamily="18" charset="0"/>
                            <a:sym typeface="Times New Roman" panose="02020603050405020304" pitchFamily="18" charset="0"/>
                          </a:rPr>
                          <m:t>𝐛𝐚𝐬𝐞</m:t>
                        </m:r>
                      </m:sub>
                    </m:sSub>
                  </m:oMath>
                </a14:m>
                <a:endParaRPr lang="zh-CN" altLang="en-US" sz="1600" b="1">
                  <a:solidFill>
                    <a:schemeClr val="bg1"/>
                  </a:solidFill>
                  <a:latin typeface="Times New Roman" panose="02020603050405020304" pitchFamily="18" charset="0"/>
                  <a:cs typeface="Times" panose="02020603050405020304" pitchFamily="18" charset="0"/>
                  <a:sym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C71FFAF2-29C8-750C-9F84-4C38B84C3D84}"/>
                  </a:ext>
                </a:extLst>
              </p:cNvPr>
              <p:cNvSpPr txBox="1">
                <a:spLocks noRot="1" noChangeAspect="1" noMove="1" noResize="1" noEditPoints="1" noAdjustHandles="1" noChangeArrowheads="1" noChangeShapeType="1" noTextEdit="1"/>
              </p:cNvSpPr>
              <p:nvPr/>
            </p:nvSpPr>
            <p:spPr>
              <a:xfrm>
                <a:off x="6787167" y="6216402"/>
                <a:ext cx="3484737" cy="338554"/>
              </a:xfrm>
              <a:prstGeom prst="rect">
                <a:avLst/>
              </a:prstGeom>
              <a:blipFill>
                <a:blip r:embed="rId3"/>
                <a:stretch>
                  <a:fillRect l="-874" t="-5455" b="-23636"/>
                </a:stretch>
              </a:blipFill>
              <a:ln w="19050">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2B4BF838-E01E-28E5-DAF6-76093CE6C1C4}"/>
              </a:ext>
            </a:extLst>
          </p:cNvPr>
          <p:cNvSpPr/>
          <p:nvPr/>
        </p:nvSpPr>
        <p:spPr>
          <a:xfrm>
            <a:off x="5841050" y="1559607"/>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8" name="Rectangle 17">
            <a:extLst>
              <a:ext uri="{FF2B5EF4-FFF2-40B4-BE49-F238E27FC236}">
                <a16:creationId xmlns:a16="http://schemas.microsoft.com/office/drawing/2014/main" id="{A9CEC64F-6FF7-EE0B-D1DD-DA1027F96160}"/>
              </a:ext>
            </a:extLst>
          </p:cNvPr>
          <p:cNvSpPr/>
          <p:nvPr/>
        </p:nvSpPr>
        <p:spPr>
          <a:xfrm>
            <a:off x="5841050" y="3111872"/>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9" name="Rectangle 18">
            <a:extLst>
              <a:ext uri="{FF2B5EF4-FFF2-40B4-BE49-F238E27FC236}">
                <a16:creationId xmlns:a16="http://schemas.microsoft.com/office/drawing/2014/main" id="{8EC74052-8226-6102-2546-B68CB52BCA0C}"/>
              </a:ext>
            </a:extLst>
          </p:cNvPr>
          <p:cNvSpPr/>
          <p:nvPr/>
        </p:nvSpPr>
        <p:spPr>
          <a:xfrm>
            <a:off x="5841050" y="4664137"/>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3" name="Rectangle: Rounded Corners 22">
            <a:extLst>
              <a:ext uri="{FF2B5EF4-FFF2-40B4-BE49-F238E27FC236}">
                <a16:creationId xmlns:a16="http://schemas.microsoft.com/office/drawing/2014/main" id="{4A5B70B7-1802-8732-93B1-294A6059C4E3}"/>
              </a:ext>
            </a:extLst>
          </p:cNvPr>
          <p:cNvSpPr/>
          <p:nvPr/>
        </p:nvSpPr>
        <p:spPr>
          <a:xfrm>
            <a:off x="5973510" y="4742916"/>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 went to the harbor yesterday</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5" name="Rectangle: Rounded Corners 24">
            <a:extLst>
              <a:ext uri="{FF2B5EF4-FFF2-40B4-BE49-F238E27FC236}">
                <a16:creationId xmlns:a16="http://schemas.microsoft.com/office/drawing/2014/main" id="{0B495CDF-F910-70CD-5B2C-9CCFBFBBEA51}"/>
              </a:ext>
            </a:extLst>
          </p:cNvPr>
          <p:cNvSpPr/>
          <p:nvPr/>
        </p:nvSpPr>
        <p:spPr>
          <a:xfrm>
            <a:off x="5973510" y="5651165"/>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 was eating a lot of fish.</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595DFDFF-5D65-458D-B317-8462CEC5A0DA}"/>
              </a:ext>
            </a:extLst>
          </p:cNvPr>
          <p:cNvCxnSpPr>
            <a:stCxn id="23" idx="2"/>
            <a:endCxn id="25" idx="0"/>
          </p:cNvCxnSpPr>
          <p:nvPr/>
        </p:nvCxnSpPr>
        <p:spPr>
          <a:xfrm>
            <a:off x="8377015" y="5123204"/>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22B22EE-CD65-18B2-461B-9867EADF4A65}"/>
              </a:ext>
            </a:extLst>
          </p:cNvPr>
          <p:cNvGrpSpPr/>
          <p:nvPr/>
        </p:nvGrpSpPr>
        <p:grpSpPr>
          <a:xfrm>
            <a:off x="7755107" y="5135903"/>
            <a:ext cx="1243815" cy="430887"/>
            <a:chOff x="7755107" y="5123204"/>
            <a:chExt cx="1243815" cy="430887"/>
          </a:xfrm>
        </p:grpSpPr>
        <p:sp>
          <p:nvSpPr>
            <p:cNvPr id="31" name="Rectangle 30">
              <a:extLst>
                <a:ext uri="{FF2B5EF4-FFF2-40B4-BE49-F238E27FC236}">
                  <a16:creationId xmlns:a16="http://schemas.microsoft.com/office/drawing/2014/main" id="{C8BADD37-A04B-FCF4-E439-ABA899DB0241}"/>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30" name="TextBox 29">
              <a:extLst>
                <a:ext uri="{FF2B5EF4-FFF2-40B4-BE49-F238E27FC236}">
                  <a16:creationId xmlns:a16="http://schemas.microsoft.com/office/drawing/2014/main" id="{A152CA0B-8A30-30FB-3F80-A00C3553BCA7}"/>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34" name="Rectangle: Rounded Corners 33">
            <a:extLst>
              <a:ext uri="{FF2B5EF4-FFF2-40B4-BE49-F238E27FC236}">
                <a16:creationId xmlns:a16="http://schemas.microsoft.com/office/drawing/2014/main" id="{FB2E2F2E-7D05-3E21-91B4-558693460BB5}"/>
              </a:ext>
            </a:extLst>
          </p:cNvPr>
          <p:cNvSpPr/>
          <p:nvPr/>
        </p:nvSpPr>
        <p:spPr>
          <a:xfrm>
            <a:off x="5973510" y="3183765"/>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Her psychiatrist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diagnosed her with depression</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after seeing her.</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5" name="Rectangle: Rounded Corners 34">
            <a:extLst>
              <a:ext uri="{FF2B5EF4-FFF2-40B4-BE49-F238E27FC236}">
                <a16:creationId xmlns:a16="http://schemas.microsoft.com/office/drawing/2014/main" id="{0BAF3BCD-DE67-E986-F45E-66E7647B261C}"/>
              </a:ext>
            </a:extLst>
          </p:cNvPr>
          <p:cNvSpPr/>
          <p:nvPr/>
        </p:nvSpPr>
        <p:spPr>
          <a:xfrm>
            <a:off x="5973510" y="4092014"/>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She was very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happy</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36" name="Straight Arrow Connector 35">
            <a:extLst>
              <a:ext uri="{FF2B5EF4-FFF2-40B4-BE49-F238E27FC236}">
                <a16:creationId xmlns:a16="http://schemas.microsoft.com/office/drawing/2014/main" id="{84EE546B-B7C1-B58A-D5A9-A98566E5B176}"/>
              </a:ext>
            </a:extLst>
          </p:cNvPr>
          <p:cNvCxnSpPr>
            <a:stCxn id="34" idx="2"/>
            <a:endCxn id="35" idx="0"/>
          </p:cNvCxnSpPr>
          <p:nvPr/>
        </p:nvCxnSpPr>
        <p:spPr>
          <a:xfrm>
            <a:off x="8377015" y="3564053"/>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293C4B4-8D52-2DE4-CD98-AA19E8905BA6}"/>
              </a:ext>
            </a:extLst>
          </p:cNvPr>
          <p:cNvGrpSpPr/>
          <p:nvPr/>
        </p:nvGrpSpPr>
        <p:grpSpPr>
          <a:xfrm>
            <a:off x="7755107" y="3576752"/>
            <a:ext cx="1243815" cy="430887"/>
            <a:chOff x="7755107" y="5123204"/>
            <a:chExt cx="1243815" cy="430887"/>
          </a:xfrm>
        </p:grpSpPr>
        <p:sp>
          <p:nvSpPr>
            <p:cNvPr id="38" name="Rectangle 37">
              <a:extLst>
                <a:ext uri="{FF2B5EF4-FFF2-40B4-BE49-F238E27FC236}">
                  <a16:creationId xmlns:a16="http://schemas.microsoft.com/office/drawing/2014/main" id="{17C0CE6D-6184-19AB-7990-ED90B0738530}"/>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39" name="TextBox 38">
              <a:extLst>
                <a:ext uri="{FF2B5EF4-FFF2-40B4-BE49-F238E27FC236}">
                  <a16:creationId xmlns:a16="http://schemas.microsoft.com/office/drawing/2014/main" id="{E8D8CA93-BAE2-0BA4-BE5F-E7FEBC7B30FE}"/>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40" name="Rectangle: Rounded Corners 39">
            <a:extLst>
              <a:ext uri="{FF2B5EF4-FFF2-40B4-BE49-F238E27FC236}">
                <a16:creationId xmlns:a16="http://schemas.microsoft.com/office/drawing/2014/main" id="{C264FDF4-5B86-42E4-D178-56BE749B166E}"/>
              </a:ext>
            </a:extLst>
          </p:cNvPr>
          <p:cNvSpPr/>
          <p:nvPr/>
        </p:nvSpPr>
        <p:spPr>
          <a:xfrm>
            <a:off x="5973510" y="1633191"/>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Ray couldn't get an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irritating</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tune out of his head.</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1" name="Rectangle: Rounded Corners 40">
            <a:extLst>
              <a:ext uri="{FF2B5EF4-FFF2-40B4-BE49-F238E27FC236}">
                <a16:creationId xmlns:a16="http://schemas.microsoft.com/office/drawing/2014/main" id="{75D0A870-62DE-D089-8569-4EDAE4545798}"/>
              </a:ext>
            </a:extLst>
          </p:cNvPr>
          <p:cNvSpPr/>
          <p:nvPr/>
        </p:nvSpPr>
        <p:spPr>
          <a:xfrm>
            <a:off x="5973510" y="2541440"/>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He fell in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love</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with the tune</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46E7FDEF-1652-639D-C004-C54B4FD95E81}"/>
              </a:ext>
            </a:extLst>
          </p:cNvPr>
          <p:cNvCxnSpPr>
            <a:stCxn id="40" idx="2"/>
            <a:endCxn id="41" idx="0"/>
          </p:cNvCxnSpPr>
          <p:nvPr/>
        </p:nvCxnSpPr>
        <p:spPr>
          <a:xfrm>
            <a:off x="8377015" y="2013479"/>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608E1EF-14FF-0E67-A6B7-1FADA73E013B}"/>
              </a:ext>
            </a:extLst>
          </p:cNvPr>
          <p:cNvGrpSpPr/>
          <p:nvPr/>
        </p:nvGrpSpPr>
        <p:grpSpPr>
          <a:xfrm>
            <a:off x="7755107" y="2026178"/>
            <a:ext cx="1243815" cy="430887"/>
            <a:chOff x="7755107" y="5123204"/>
            <a:chExt cx="1243815" cy="430887"/>
          </a:xfrm>
        </p:grpSpPr>
        <p:sp>
          <p:nvSpPr>
            <p:cNvPr id="44" name="Rectangle 43">
              <a:extLst>
                <a:ext uri="{FF2B5EF4-FFF2-40B4-BE49-F238E27FC236}">
                  <a16:creationId xmlns:a16="http://schemas.microsoft.com/office/drawing/2014/main" id="{690AE808-3CB6-6508-879A-520CD1BD1DC3}"/>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45" name="TextBox 44">
              <a:extLst>
                <a:ext uri="{FF2B5EF4-FFF2-40B4-BE49-F238E27FC236}">
                  <a16:creationId xmlns:a16="http://schemas.microsoft.com/office/drawing/2014/main" id="{7409EE98-46B7-6EE8-8D54-22768D486F59}"/>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214796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Dataset Format &amp; Story Generation Process</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464439"/>
            <a:ext cx="5422744" cy="4907369"/>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Story Cloze Test</a:t>
            </a:r>
          </a:p>
          <a:p>
            <a:pPr lvl="1">
              <a:lnSpc>
                <a:spcPct val="125000"/>
              </a:lnSpc>
              <a:buClr>
                <a:srgbClr val="C00000"/>
              </a:buClr>
            </a:pPr>
            <a:r>
              <a:rPr lang="en-US" altLang="zh-CN">
                <a:solidFill>
                  <a:sysClr val="windowText" lastClr="000000">
                    <a:lumMod val="85000"/>
                    <a:lumOff val="15000"/>
                  </a:sysClr>
                </a:solidFill>
                <a:latin typeface="Times New Roman" panose="02020603050405020304" pitchFamily="18" charset="0"/>
                <a:cs typeface="Times New Roman" panose="02020603050405020304" pitchFamily="18" charset="0"/>
                <a:sym typeface="Wingdings" panose="05000000000000000000" pitchFamily="2" charset="2"/>
              </a:rPr>
              <a:t> A dataset evaluating narrative structure learning</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Each story has a similar structure</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Consists of </a:t>
            </a:r>
            <a:r>
              <a:rPr lang="en-US" altLang="zh-CN" u="sng">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five</a:t>
            </a: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sentences</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Contain twists of events in the middle stages</a:t>
            </a:r>
          </a:p>
          <a:p>
            <a:pPr marL="1200150" lvl="2" indent="-285750">
              <a:lnSpc>
                <a:spcPct val="125000"/>
              </a:lnSpc>
              <a:buFont typeface="Arial" panose="020B0604020202020204" pitchFamily="34" charset="0"/>
              <a:buChar cha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Story Commonsense</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Use subset of Story Cloze as the basis</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15,000 stories</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Provide Plutchik’s annotation for each plot</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joy, trust, fear, surprise, sadness, anticipation, anger, &amp; disgust</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graphicFrame>
        <p:nvGraphicFramePr>
          <p:cNvPr id="46" name="Table 46">
            <a:extLst>
              <a:ext uri="{FF2B5EF4-FFF2-40B4-BE49-F238E27FC236}">
                <a16:creationId xmlns:a16="http://schemas.microsoft.com/office/drawing/2014/main" id="{41ED2E72-6EF2-C52B-5DED-51946DA76CCD}"/>
              </a:ext>
            </a:extLst>
          </p:cNvPr>
          <p:cNvGraphicFramePr>
            <a:graphicFrameLocks noGrp="1"/>
          </p:cNvGraphicFramePr>
          <p:nvPr>
            <p:extLst>
              <p:ext uri="{D42A27DB-BD31-4B8C-83A1-F6EECF244321}">
                <p14:modId xmlns:p14="http://schemas.microsoft.com/office/powerpoint/2010/main" val="317887762"/>
              </p:ext>
            </p:extLst>
          </p:nvPr>
        </p:nvGraphicFramePr>
        <p:xfrm>
          <a:off x="5668354" y="2046816"/>
          <a:ext cx="5171096" cy="3738036"/>
        </p:xfrm>
        <a:graphic>
          <a:graphicData uri="http://schemas.openxmlformats.org/drawingml/2006/table">
            <a:tbl>
              <a:tblPr firstRow="1" bandRow="1">
                <a:tableStyleId>{F5AB1C69-6EDB-4FF4-983F-18BD219EF322}</a:tableStyleId>
              </a:tblPr>
              <a:tblGrid>
                <a:gridCol w="757846">
                  <a:extLst>
                    <a:ext uri="{9D8B030D-6E8A-4147-A177-3AD203B41FA5}">
                      <a16:colId xmlns:a16="http://schemas.microsoft.com/office/drawing/2014/main" val="2799672469"/>
                    </a:ext>
                  </a:extLst>
                </a:gridCol>
                <a:gridCol w="4413250">
                  <a:extLst>
                    <a:ext uri="{9D8B030D-6E8A-4147-A177-3AD203B41FA5}">
                      <a16:colId xmlns:a16="http://schemas.microsoft.com/office/drawing/2014/main" val="2912755672"/>
                    </a:ext>
                  </a:extLst>
                </a:gridCol>
              </a:tblGrid>
              <a:tr h="623006">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index</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Sentence</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398502"/>
                  </a:ext>
                </a:extLst>
              </a:tr>
              <a:tr h="623006">
                <a:tc>
                  <a:txBody>
                    <a:bodyPr/>
                    <a:lstStyle/>
                    <a:p>
                      <a:pPr algn="ctr"/>
                      <a:r>
                        <a:rPr lang="en-US" altLang="zh-CN">
                          <a:latin typeface="Times New Roman" panose="02020603050405020304" pitchFamily="18" charset="0"/>
                          <a:cs typeface="Times New Roman" panose="02020603050405020304" pitchFamily="18" charset="0"/>
                        </a:rPr>
                        <a:t>0</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Marcus was collecting shells on the beach.</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5428720"/>
                  </a:ext>
                </a:extLst>
              </a:tr>
              <a:tr h="623006">
                <a:tc>
                  <a:txBody>
                    <a:bodyPr/>
                    <a:lstStyle/>
                    <a:p>
                      <a:pPr algn="ctr"/>
                      <a:r>
                        <a:rPr lang="en-US" altLang="zh-CN">
                          <a:latin typeface="Times New Roman" panose="02020603050405020304" pitchFamily="18" charset="0"/>
                          <a:cs typeface="Times New Roman" panose="02020603050405020304" pitchFamily="18" charset="0"/>
                        </a:rPr>
                        <a:t>1</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He picked up a large beautiful shell.</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7081203"/>
                  </a:ext>
                </a:extLst>
              </a:tr>
              <a:tr h="623006">
                <a:tc>
                  <a:txBody>
                    <a:bodyPr/>
                    <a:lstStyle/>
                    <a:p>
                      <a:pPr algn="ctr"/>
                      <a:r>
                        <a:rPr lang="en-US" altLang="zh-CN">
                          <a:latin typeface="Times New Roman" panose="02020603050405020304" pitchFamily="18" charset="0"/>
                          <a:cs typeface="Times New Roman" panose="02020603050405020304" pitchFamily="18" charset="0"/>
                        </a:rPr>
                        <a:t>2</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He put it in his pocket to save for later.</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407800"/>
                  </a:ext>
                </a:extLst>
              </a:tr>
              <a:tr h="623006">
                <a:tc>
                  <a:txBody>
                    <a:bodyPr/>
                    <a:lstStyle/>
                    <a:p>
                      <a:pPr algn="ctr"/>
                      <a:r>
                        <a:rPr lang="en-US" altLang="zh-CN">
                          <a:latin typeface="Times New Roman" panose="02020603050405020304" pitchFamily="18" charset="0"/>
                          <a:cs typeface="Times New Roman" panose="02020603050405020304" pitchFamily="18" charset="0"/>
                        </a:rPr>
                        <a:t>3</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Suddenly he felt a sharp pinch.</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4939418"/>
                  </a:ext>
                </a:extLst>
              </a:tr>
              <a:tr h="623006">
                <a:tc>
                  <a:txBody>
                    <a:bodyPr/>
                    <a:lstStyle/>
                    <a:p>
                      <a:pPr algn="ctr"/>
                      <a:r>
                        <a:rPr lang="en-US" altLang="zh-CN">
                          <a:latin typeface="Times New Roman" panose="02020603050405020304" pitchFamily="18" charset="0"/>
                          <a:cs typeface="Times New Roman" panose="02020603050405020304" pitchFamily="18" charset="0"/>
                        </a:rPr>
                        <a:t>4</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A crab was inside the shell pinching his leg.</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4076525"/>
                  </a:ext>
                </a:extLst>
              </a:tr>
            </a:tbl>
          </a:graphicData>
        </a:graphic>
      </p:graphicFrame>
      <p:sp>
        <p:nvSpPr>
          <p:cNvPr id="47" name="TextBox 46">
            <a:extLst>
              <a:ext uri="{FF2B5EF4-FFF2-40B4-BE49-F238E27FC236}">
                <a16:creationId xmlns:a16="http://schemas.microsoft.com/office/drawing/2014/main" id="{E913F657-475D-5952-1643-C3ABA1D6851B}"/>
              </a:ext>
            </a:extLst>
          </p:cNvPr>
          <p:cNvSpPr txBox="1"/>
          <p:nvPr/>
        </p:nvSpPr>
        <p:spPr>
          <a:xfrm>
            <a:off x="5982783" y="5801926"/>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A sample narrative quoted from Story Cloze</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874638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Bring Language Model to Story 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686716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Basic Principle: Visual + Text Interactive Generation</a:t>
            </a:r>
          </a:p>
        </p:txBody>
      </p:sp>
      <p:sp>
        <p:nvSpPr>
          <p:cNvPr id="48" name="文本框 6">
            <a:extLst>
              <a:ext uri="{FF2B5EF4-FFF2-40B4-BE49-F238E27FC236}">
                <a16:creationId xmlns:a16="http://schemas.microsoft.com/office/drawing/2014/main" id="{E5361B35-5CB7-41D6-B144-25827376AF9C}"/>
              </a:ext>
            </a:extLst>
          </p:cNvPr>
          <p:cNvSpPr txBox="1"/>
          <p:nvPr/>
        </p:nvSpPr>
        <p:spPr>
          <a:xfrm>
            <a:off x="2937829" y="1844509"/>
            <a:ext cx="6719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CNN</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2" name="Rectangle 11">
            <a:extLst>
              <a:ext uri="{FF2B5EF4-FFF2-40B4-BE49-F238E27FC236}">
                <a16:creationId xmlns:a16="http://schemas.microsoft.com/office/drawing/2014/main" id="{137D77CE-0648-4834-9E39-49D3BAC4A87D}"/>
              </a:ext>
            </a:extLst>
          </p:cNvPr>
          <p:cNvSpPr/>
          <p:nvPr/>
        </p:nvSpPr>
        <p:spPr>
          <a:xfrm>
            <a:off x="447300" y="5036880"/>
            <a:ext cx="8567267" cy="1535222"/>
          </a:xfrm>
          <a:prstGeom prst="rect">
            <a:avLst/>
          </a:pr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692114"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Next Sentence</a:t>
            </a:r>
          </a:p>
          <a:p>
            <a:pPr marL="0" lvl="0" indent="0" defTabSz="889000">
              <a:lnSpc>
                <a:spcPct val="90000"/>
              </a:lnSpc>
              <a:spcBef>
                <a:spcPct val="0"/>
              </a:spcBef>
              <a:spcAft>
                <a:spcPct val="35000"/>
              </a:spcAft>
              <a:buNone/>
            </a:pP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Generation</a:t>
            </a:r>
          </a:p>
        </p:txBody>
      </p:sp>
      <p:sp>
        <p:nvSpPr>
          <p:cNvPr id="13" name="Freeform: Shape 12">
            <a:extLst>
              <a:ext uri="{FF2B5EF4-FFF2-40B4-BE49-F238E27FC236}">
                <a16:creationId xmlns:a16="http://schemas.microsoft.com/office/drawing/2014/main" id="{8CE60DE5-51E4-4FE1-8BAF-CDE758CEF23D}"/>
              </a:ext>
            </a:extLst>
          </p:cNvPr>
          <p:cNvSpPr/>
          <p:nvPr/>
        </p:nvSpPr>
        <p:spPr>
          <a:xfrm>
            <a:off x="447300" y="3277463"/>
            <a:ext cx="6598610" cy="1422859"/>
          </a:xfrm>
          <a:custGeom>
            <a:avLst/>
            <a:gdLst>
              <a:gd name="connsiteX0" fmla="*/ 0 w 6571392"/>
              <a:gd name="connsiteY0" fmla="*/ 0 h 1422859"/>
              <a:gd name="connsiteX1" fmla="*/ 6571392 w 6571392"/>
              <a:gd name="connsiteY1" fmla="*/ 0 h 1422859"/>
              <a:gd name="connsiteX2" fmla="*/ 6571392 w 6571392"/>
              <a:gd name="connsiteY2" fmla="*/ 1422859 h 1422859"/>
              <a:gd name="connsiteX3" fmla="*/ 0 w 6571392"/>
              <a:gd name="connsiteY3" fmla="*/ 1422859 h 1422859"/>
              <a:gd name="connsiteX4" fmla="*/ 0 w 6571392"/>
              <a:gd name="connsiteY4" fmla="*/ 0 h 142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392" h="1422859">
                <a:moveTo>
                  <a:pt x="0" y="0"/>
                </a:moveTo>
                <a:lnTo>
                  <a:pt x="6571392" y="0"/>
                </a:lnTo>
                <a:lnTo>
                  <a:pt x="6571392" y="1422859"/>
                </a:lnTo>
                <a:lnTo>
                  <a:pt x="0" y="1422859"/>
                </a:lnTo>
                <a:lnTo>
                  <a:pt x="0" y="0"/>
                </a:lnTo>
                <a:close/>
              </a:path>
            </a:pathLst>
          </a:cu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742215"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Explicit Key </a:t>
            </a: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I</a:t>
            </a: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nformation</a:t>
            </a:r>
            <a:endParaRPr lang="zh-CN" altLang="en-US"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4" name="Rectangle 13">
            <a:extLst>
              <a:ext uri="{FF2B5EF4-FFF2-40B4-BE49-F238E27FC236}">
                <a16:creationId xmlns:a16="http://schemas.microsoft.com/office/drawing/2014/main" id="{A29A0A31-B00A-4EFA-A33C-018CE1EEC606}"/>
              </a:ext>
            </a:extLst>
          </p:cNvPr>
          <p:cNvSpPr/>
          <p:nvPr/>
        </p:nvSpPr>
        <p:spPr>
          <a:xfrm>
            <a:off x="450495" y="1405684"/>
            <a:ext cx="6591239" cy="1535222"/>
          </a:xfrm>
          <a:prstGeom prst="rect">
            <a:avLst/>
          </a:pr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756108"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Background</a:t>
            </a:r>
          </a:p>
          <a:p>
            <a:pPr marL="0" lvl="0" indent="0" defTabSz="889000">
              <a:lnSpc>
                <a:spcPct val="90000"/>
              </a:lnSpc>
              <a:spcBef>
                <a:spcPct val="0"/>
              </a:spcBef>
              <a:spcAft>
                <a:spcPct val="35000"/>
              </a:spcAft>
              <a:buNone/>
            </a:pP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Context</a:t>
            </a:r>
            <a:endParaRPr lang="zh-CN" altLang="en-US"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5" name="Freeform: Shape 14">
            <a:extLst>
              <a:ext uri="{FF2B5EF4-FFF2-40B4-BE49-F238E27FC236}">
                <a16:creationId xmlns:a16="http://schemas.microsoft.com/office/drawing/2014/main" id="{D35B04A0-AAC1-42FF-867F-98F059D45BB8}"/>
              </a:ext>
            </a:extLst>
          </p:cNvPr>
          <p:cNvSpPr/>
          <p:nvPr/>
        </p:nvSpPr>
        <p:spPr>
          <a:xfrm>
            <a:off x="3904882" y="1546115"/>
            <a:ext cx="2009288" cy="1339525"/>
          </a:xfrm>
          <a:custGeom>
            <a:avLst/>
            <a:gdLst>
              <a:gd name="connsiteX0" fmla="*/ 0 w 2009288"/>
              <a:gd name="connsiteY0" fmla="*/ 133953 h 1339525"/>
              <a:gd name="connsiteX1" fmla="*/ 133953 w 2009288"/>
              <a:gd name="connsiteY1" fmla="*/ 0 h 1339525"/>
              <a:gd name="connsiteX2" fmla="*/ 1875336 w 2009288"/>
              <a:gd name="connsiteY2" fmla="*/ 0 h 1339525"/>
              <a:gd name="connsiteX3" fmla="*/ 2009289 w 2009288"/>
              <a:gd name="connsiteY3" fmla="*/ 133953 h 1339525"/>
              <a:gd name="connsiteX4" fmla="*/ 2009288 w 2009288"/>
              <a:gd name="connsiteY4" fmla="*/ 1205573 h 1339525"/>
              <a:gd name="connsiteX5" fmla="*/ 1875335 w 2009288"/>
              <a:gd name="connsiteY5" fmla="*/ 1339526 h 1339525"/>
              <a:gd name="connsiteX6" fmla="*/ 133953 w 2009288"/>
              <a:gd name="connsiteY6" fmla="*/ 1339525 h 1339525"/>
              <a:gd name="connsiteX7" fmla="*/ 0 w 2009288"/>
              <a:gd name="connsiteY7" fmla="*/ 1205572 h 1339525"/>
              <a:gd name="connsiteX8" fmla="*/ 0 w 2009288"/>
              <a:gd name="connsiteY8" fmla="*/ 133953 h 13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9288" h="1339525">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w="1397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64023" tIns="264023" rIns="264023" bIns="264023" numCol="1" spcCol="1270" anchor="ctr" anchorCtr="0">
            <a:noAutofit/>
          </a:bodyPr>
          <a:lstStyle/>
          <a:p>
            <a:pPr marL="0" lvl="0" indent="0" algn="ctr" defTabSz="2622550">
              <a:lnSpc>
                <a:spcPct val="90000"/>
              </a:lnSpc>
              <a:spcBef>
                <a:spcPct val="0"/>
              </a:spcBef>
              <a:spcAft>
                <a:spcPct val="35000"/>
              </a:spcAft>
              <a:buNone/>
            </a:pPr>
            <a:endParaRPr lang="zh-CN" altLang="en-US" sz="59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59" name="文本框 30">
            <a:extLst>
              <a:ext uri="{FF2B5EF4-FFF2-40B4-BE49-F238E27FC236}">
                <a16:creationId xmlns:a16="http://schemas.microsoft.com/office/drawing/2014/main" id="{BDA4DC86-95F1-438B-A7DA-3D0998E67B36}"/>
              </a:ext>
            </a:extLst>
          </p:cNvPr>
          <p:cNvSpPr txBox="1"/>
          <p:nvPr/>
        </p:nvSpPr>
        <p:spPr>
          <a:xfrm>
            <a:off x="503434" y="4271261"/>
            <a:ext cx="2252504"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Prompt learning</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0" name="Rectangle 9">
            <a:extLst>
              <a:ext uri="{FF2B5EF4-FFF2-40B4-BE49-F238E27FC236}">
                <a16:creationId xmlns:a16="http://schemas.microsoft.com/office/drawing/2014/main" id="{07BC5BFE-2B6C-42DB-8D74-5E15758C31AF}"/>
              </a:ext>
            </a:extLst>
          </p:cNvPr>
          <p:cNvSpPr/>
          <p:nvPr/>
        </p:nvSpPr>
        <p:spPr>
          <a:xfrm>
            <a:off x="2935519" y="3382083"/>
            <a:ext cx="4051464" cy="121362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7" name="Freeform: Shape 16">
            <a:extLst>
              <a:ext uri="{FF2B5EF4-FFF2-40B4-BE49-F238E27FC236}">
                <a16:creationId xmlns:a16="http://schemas.microsoft.com/office/drawing/2014/main" id="{C632E9FB-6107-44FF-BEEF-787F1266DF76}"/>
              </a:ext>
            </a:extLst>
          </p:cNvPr>
          <p:cNvSpPr/>
          <p:nvPr/>
        </p:nvSpPr>
        <p:spPr>
          <a:xfrm>
            <a:off x="3026956" y="3452245"/>
            <a:ext cx="1610746" cy="1073817"/>
          </a:xfrm>
          <a:custGeom>
            <a:avLst/>
            <a:gdLst>
              <a:gd name="connsiteX0" fmla="*/ 0 w 1610746"/>
              <a:gd name="connsiteY0" fmla="*/ 0 h 1073817"/>
              <a:gd name="connsiteX1" fmla="*/ 1610746 w 1610746"/>
              <a:gd name="connsiteY1" fmla="*/ 0 h 1073817"/>
              <a:gd name="connsiteX2" fmla="*/ 1610746 w 1610746"/>
              <a:gd name="connsiteY2" fmla="*/ 1073817 h 1073817"/>
              <a:gd name="connsiteX3" fmla="*/ 0 w 1610746"/>
              <a:gd name="connsiteY3" fmla="*/ 1073817 h 1073817"/>
              <a:gd name="connsiteX4" fmla="*/ 0 w 1610746"/>
              <a:gd name="connsiteY4" fmla="*/ 0 h 107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746" h="1073817">
                <a:moveTo>
                  <a:pt x="0" y="0"/>
                </a:moveTo>
                <a:lnTo>
                  <a:pt x="1610746" y="0"/>
                </a:lnTo>
                <a:lnTo>
                  <a:pt x="1610746" y="1073817"/>
                </a:lnTo>
                <a:lnTo>
                  <a:pt x="0" y="1073817"/>
                </a:lnTo>
                <a:lnTo>
                  <a:pt x="0" y="0"/>
                </a:lnTo>
                <a:close/>
              </a:path>
            </a:pathLst>
          </a:custGeom>
          <a:solidFill>
            <a:srgbClr val="6F6F74"/>
          </a:solidFill>
          <a:ln w="9525" cap="flat" cmpd="sng" algn="ctr">
            <a:solidFill>
              <a:sysClr val="windowText" lastClr="000000"/>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rPr>
              <a:t>Keyword</a:t>
            </a:r>
            <a:endParaRPr lang="zh-CN" altLang="en-US"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21" name="Freeform: Shape 20">
            <a:extLst>
              <a:ext uri="{FF2B5EF4-FFF2-40B4-BE49-F238E27FC236}">
                <a16:creationId xmlns:a16="http://schemas.microsoft.com/office/drawing/2014/main" id="{E9D5D068-59D2-4BE3-84A0-5ABC991F7018}"/>
              </a:ext>
            </a:extLst>
          </p:cNvPr>
          <p:cNvSpPr/>
          <p:nvPr/>
        </p:nvSpPr>
        <p:spPr>
          <a:xfrm>
            <a:off x="5333366" y="3453544"/>
            <a:ext cx="1565738" cy="1043825"/>
          </a:xfrm>
          <a:custGeom>
            <a:avLst/>
            <a:gdLst>
              <a:gd name="connsiteX0" fmla="*/ 0 w 1565738"/>
              <a:gd name="connsiteY0" fmla="*/ 0 h 1043825"/>
              <a:gd name="connsiteX1" fmla="*/ 1565738 w 1565738"/>
              <a:gd name="connsiteY1" fmla="*/ 0 h 1043825"/>
              <a:gd name="connsiteX2" fmla="*/ 1565738 w 1565738"/>
              <a:gd name="connsiteY2" fmla="*/ 1043825 h 1043825"/>
              <a:gd name="connsiteX3" fmla="*/ 0 w 1565738"/>
              <a:gd name="connsiteY3" fmla="*/ 1043825 h 1043825"/>
              <a:gd name="connsiteX4" fmla="*/ 0 w 1565738"/>
              <a:gd name="connsiteY4" fmla="*/ 0 h 104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738" h="1043825">
                <a:moveTo>
                  <a:pt x="0" y="0"/>
                </a:moveTo>
                <a:lnTo>
                  <a:pt x="1565738" y="0"/>
                </a:lnTo>
                <a:lnTo>
                  <a:pt x="1565738" y="1043825"/>
                </a:lnTo>
                <a:lnTo>
                  <a:pt x="0" y="1043825"/>
                </a:lnTo>
                <a:lnTo>
                  <a:pt x="0" y="0"/>
                </a:lnTo>
                <a:close/>
              </a:path>
            </a:pathLst>
          </a:custGeom>
          <a:solidFill>
            <a:srgbClr val="6F6F74"/>
          </a:solidFill>
          <a:ln w="9525" cap="flat" cmpd="sng" algn="ctr">
            <a:solidFill>
              <a:sysClr val="windowText" lastClr="000000"/>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80000"/>
              </a:lnSpc>
              <a:spcBef>
                <a:spcPct val="0"/>
              </a:spcBef>
              <a:spcAft>
                <a:spcPct val="35000"/>
              </a:spcAft>
              <a:buNone/>
            </a:pPr>
            <a:r>
              <a:rPr lang="en-US" altLang="zh-CN"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rPr>
              <a:t>Emotion</a:t>
            </a:r>
            <a:endParaRPr lang="zh-CN" altLang="en-US"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17" name="Plus Sign 116">
            <a:extLst>
              <a:ext uri="{FF2B5EF4-FFF2-40B4-BE49-F238E27FC236}">
                <a16:creationId xmlns:a16="http://schemas.microsoft.com/office/drawing/2014/main" id="{A3749DEF-B69F-4ED3-A71C-E748FF3172E6}"/>
              </a:ext>
            </a:extLst>
          </p:cNvPr>
          <p:cNvSpPr/>
          <p:nvPr/>
        </p:nvSpPr>
        <p:spPr>
          <a:xfrm>
            <a:off x="4790881" y="3803639"/>
            <a:ext cx="389306" cy="389306"/>
          </a:xfrm>
          <a:prstGeom prst="mathPlus">
            <a:avLst>
              <a:gd name="adj1" fmla="val 108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121" name="Connector: Elbow 120">
            <a:extLst>
              <a:ext uri="{FF2B5EF4-FFF2-40B4-BE49-F238E27FC236}">
                <a16:creationId xmlns:a16="http://schemas.microsoft.com/office/drawing/2014/main" id="{6524D4D2-A713-4519-AD2C-BDFC8B5B67D9}"/>
              </a:ext>
            </a:extLst>
          </p:cNvPr>
          <p:cNvCxnSpPr>
            <a:cxnSpLocks/>
            <a:stCxn id="10" idx="3"/>
            <a:endCxn id="6" idx="1"/>
          </p:cNvCxnSpPr>
          <p:nvPr/>
        </p:nvCxnSpPr>
        <p:spPr>
          <a:xfrm flipV="1">
            <a:off x="6986983" y="3045283"/>
            <a:ext cx="453235" cy="943610"/>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9" name="Straight Arrow Connector 4098">
            <a:extLst>
              <a:ext uri="{FF2B5EF4-FFF2-40B4-BE49-F238E27FC236}">
                <a16:creationId xmlns:a16="http://schemas.microsoft.com/office/drawing/2014/main" id="{6502EB25-EE8C-4E3E-AA53-F1B9EBA2F2B1}"/>
              </a:ext>
            </a:extLst>
          </p:cNvPr>
          <p:cNvCxnSpPr>
            <a:cxnSpLocks/>
            <a:endCxn id="10" idx="0"/>
          </p:cNvCxnSpPr>
          <p:nvPr/>
        </p:nvCxnSpPr>
        <p:spPr>
          <a:xfrm>
            <a:off x="4961251" y="2940906"/>
            <a:ext cx="0" cy="441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文本框 30">
            <a:extLst>
              <a:ext uri="{FF2B5EF4-FFF2-40B4-BE49-F238E27FC236}">
                <a16:creationId xmlns:a16="http://schemas.microsoft.com/office/drawing/2014/main" id="{055F5826-1B49-4F57-B6A5-C0E27AF42273}"/>
              </a:ext>
            </a:extLst>
          </p:cNvPr>
          <p:cNvSpPr txBox="1"/>
          <p:nvPr/>
        </p:nvSpPr>
        <p:spPr>
          <a:xfrm>
            <a:off x="503434" y="2508029"/>
            <a:ext cx="1383712" cy="369332"/>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Real-time</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56" name="Rectangle 155">
            <a:extLst>
              <a:ext uri="{FF2B5EF4-FFF2-40B4-BE49-F238E27FC236}">
                <a16:creationId xmlns:a16="http://schemas.microsoft.com/office/drawing/2014/main" id="{249A0A9E-0B39-46EF-8B08-1DE0757DEFDB}"/>
              </a:ext>
            </a:extLst>
          </p:cNvPr>
          <p:cNvSpPr/>
          <p:nvPr/>
        </p:nvSpPr>
        <p:spPr>
          <a:xfrm>
            <a:off x="2937829" y="5211413"/>
            <a:ext cx="2906710" cy="123866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p:cxnSp>
        <p:nvCxnSpPr>
          <p:cNvPr id="161" name="Connector: Elbow 160">
            <a:extLst>
              <a:ext uri="{FF2B5EF4-FFF2-40B4-BE49-F238E27FC236}">
                <a16:creationId xmlns:a16="http://schemas.microsoft.com/office/drawing/2014/main" id="{D761AE5D-75A5-42F6-82B6-62F1B4E8D9D2}"/>
              </a:ext>
            </a:extLst>
          </p:cNvPr>
          <p:cNvCxnSpPr>
            <a:cxnSpLocks/>
            <a:stCxn id="10" idx="2"/>
            <a:endCxn id="156" idx="0"/>
          </p:cNvCxnSpPr>
          <p:nvPr/>
        </p:nvCxnSpPr>
        <p:spPr>
          <a:xfrm rot="5400000">
            <a:off x="4368363" y="4618525"/>
            <a:ext cx="615710" cy="57006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212EBD63-78EF-46D3-9B38-18D0463132D6}"/>
              </a:ext>
            </a:extLst>
          </p:cNvPr>
          <p:cNvCxnSpPr>
            <a:cxnSpLocks/>
            <a:stCxn id="10" idx="2"/>
            <a:endCxn id="57" idx="0"/>
          </p:cNvCxnSpPr>
          <p:nvPr/>
        </p:nvCxnSpPr>
        <p:spPr>
          <a:xfrm rot="16200000" flipH="1">
            <a:off x="5890438" y="3666516"/>
            <a:ext cx="638339" cy="2496712"/>
          </a:xfrm>
          <a:prstGeom prst="bentConnector3">
            <a:avLst>
              <a:gd name="adj1" fmla="val 4801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文本框 30">
            <a:extLst>
              <a:ext uri="{FF2B5EF4-FFF2-40B4-BE49-F238E27FC236}">
                <a16:creationId xmlns:a16="http://schemas.microsoft.com/office/drawing/2014/main" id="{C78C7196-FAE0-404B-A9C3-B564F70455BB}"/>
              </a:ext>
            </a:extLst>
          </p:cNvPr>
          <p:cNvSpPr txBox="1"/>
          <p:nvPr/>
        </p:nvSpPr>
        <p:spPr>
          <a:xfrm>
            <a:off x="503434" y="6146670"/>
            <a:ext cx="1759969" cy="369332"/>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a:solidFill>
                  <a:prstClr val="black"/>
                </a:solidFill>
                <a:latin typeface="Times New Roman" panose="02020603050405020304" pitchFamily="18" charset="0"/>
                <a:ea typeface="宋体" panose="02010600030101010101" pitchFamily="2" charset="-122"/>
                <a:sym typeface="Times New Roman" panose="02020603050405020304" pitchFamily="18" charset="0"/>
              </a:rPr>
              <a:t>Visual &amp; Text</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6" name="Rectangle 5">
            <a:extLst>
              <a:ext uri="{FF2B5EF4-FFF2-40B4-BE49-F238E27FC236}">
                <a16:creationId xmlns:a16="http://schemas.microsoft.com/office/drawing/2014/main" id="{95B42E94-2BC9-4A49-9FA1-6E55A38EE69F}"/>
              </a:ext>
            </a:extLst>
          </p:cNvPr>
          <p:cNvSpPr/>
          <p:nvPr/>
        </p:nvSpPr>
        <p:spPr>
          <a:xfrm>
            <a:off x="7440218" y="1390243"/>
            <a:ext cx="2770581" cy="3310079"/>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9" name="Connector: Elbow 8">
            <a:extLst>
              <a:ext uri="{FF2B5EF4-FFF2-40B4-BE49-F238E27FC236}">
                <a16:creationId xmlns:a16="http://schemas.microsoft.com/office/drawing/2014/main" id="{5FDDEFDD-6FA7-9A4B-EBC5-FEC803E35F2A}"/>
              </a:ext>
            </a:extLst>
          </p:cNvPr>
          <p:cNvCxnSpPr>
            <a:cxnSpLocks/>
            <a:stCxn id="12" idx="1"/>
            <a:endCxn id="14" idx="1"/>
          </p:cNvCxnSpPr>
          <p:nvPr/>
        </p:nvCxnSpPr>
        <p:spPr>
          <a:xfrm rot="10800000" flipH="1">
            <a:off x="447299" y="2173295"/>
            <a:ext cx="3195" cy="3631196"/>
          </a:xfrm>
          <a:prstGeom prst="bentConnector3">
            <a:avLst>
              <a:gd name="adj1" fmla="val -81089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5F9EAF3-76D6-3466-150E-9431B5A8A027}"/>
              </a:ext>
            </a:extLst>
          </p:cNvPr>
          <p:cNvSpPr/>
          <p:nvPr/>
        </p:nvSpPr>
        <p:spPr>
          <a:xfrm>
            <a:off x="2935519" y="1476474"/>
            <a:ext cx="3264464" cy="6791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Marcus was collecting shells on the beach.</a:t>
            </a:r>
            <a:endParaRPr lang="zh-CN" altLang="en-US"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9" name="Rectangle 18">
            <a:extLst>
              <a:ext uri="{FF2B5EF4-FFF2-40B4-BE49-F238E27FC236}">
                <a16:creationId xmlns:a16="http://schemas.microsoft.com/office/drawing/2014/main" id="{858DC28D-E4ED-C33A-A685-67C144FE9F31}"/>
              </a:ext>
            </a:extLst>
          </p:cNvPr>
          <p:cNvSpPr/>
          <p:nvPr/>
        </p:nvSpPr>
        <p:spPr>
          <a:xfrm>
            <a:off x="2937829" y="2213842"/>
            <a:ext cx="3256752" cy="658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He picked up a large beautiful shell.</a:t>
            </a:r>
            <a:endParaRPr lang="zh-CN" altLang="en-US" sz="16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026" name="Picture 2">
            <a:extLst>
              <a:ext uri="{FF2B5EF4-FFF2-40B4-BE49-F238E27FC236}">
                <a16:creationId xmlns:a16="http://schemas.microsoft.com/office/drawing/2014/main" id="{35D24C4D-61F0-7A45-B63A-1E442C031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857" y="1476474"/>
            <a:ext cx="668151" cy="66815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7742DC-B41A-817D-CE96-F4F3D5950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855" y="2217343"/>
            <a:ext cx="676219" cy="6762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0AEC6-BDA8-7A05-3876-1DA174888EC3}"/>
                  </a:ext>
                </a:extLst>
              </p:cNvPr>
              <p:cNvSpPr/>
              <p:nvPr/>
            </p:nvSpPr>
            <p:spPr>
              <a:xfrm>
                <a:off x="3004805" y="5620599"/>
                <a:ext cx="2772758" cy="788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5</m:t>
                          </m:r>
                        </m:e>
                        <m:sub>
                          <m:r>
                            <a:rPr lang="en-US" altLang="zh-CN" sz="1400" b="0" i="1" smtClean="0">
                              <a:solidFill>
                                <a:schemeClr val="tx1"/>
                              </a:solidFill>
                              <a:latin typeface="Cambria Math" panose="02040503050406030204" pitchFamily="18" charset="0"/>
                              <a:sym typeface="Times New Roman" panose="02020603050405020304" pitchFamily="18" charset="0"/>
                            </a:rPr>
                            <m:t>𝑏𝑎𝑠𝑒</m:t>
                          </m:r>
                        </m:sub>
                      </m:sSub>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oMath>
                  </m:oMathPara>
                </a14:m>
                <a:endParaRPr lang="en-US" altLang="zh-CN" sz="1400" b="0" i="1" dirty="0">
                  <a:solidFill>
                    <a:schemeClr val="tx1"/>
                  </a:solidFill>
                  <a:latin typeface="Times New Roman" panose="02020603050405020304" pitchFamily="18" charset="0"/>
                  <a:sym typeface="Times New Roman" panose="02020603050405020304" pitchFamily="18" charset="0"/>
                </a:endParaRPr>
              </a:p>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𝐶𝑜𝑚𝑚𝑒𝑛𝐺𝑒𝑛</m:t>
                    </m:r>
                    <m:r>
                      <a:rPr lang="en-US" altLang="zh-CN" sz="1400" b="0" i="1" smtClean="0">
                        <a:solidFill>
                          <a:schemeClr val="tx1"/>
                        </a:solidFill>
                        <a:latin typeface="Cambria Math" panose="02040503050406030204" pitchFamily="18" charset="0"/>
                        <a:sym typeface="Times New Roman" panose="02020603050405020304" pitchFamily="18" charset="0"/>
                      </a:rPr>
                      <m:t>+</m:t>
                    </m:r>
                    <m:r>
                      <a:rPr lang="en-US" altLang="zh-CN" sz="1400" b="0" i="1" smtClean="0">
                        <a:solidFill>
                          <a:schemeClr val="tx1"/>
                        </a:solidFill>
                        <a:latin typeface="Cambria Math" panose="02040503050406030204" pitchFamily="18" charset="0"/>
                        <a:sym typeface="Times New Roman" panose="02020603050405020304" pitchFamily="18" charset="0"/>
                      </a:rPr>
                      <m:t>𝑆𝑡𝑜𝑟𝑦</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𝐶𝑙𝑜𝑧𝑒</m:t>
                    </m:r>
                  </m:oMath>
                </a14:m>
                <a:r>
                  <a:rPr lang="zh-CN" altLang="en-US" sz="1400" dirty="0">
                    <a:solidFill>
                      <a:schemeClr val="tx1"/>
                    </a:solidFill>
                    <a:latin typeface="Times New Roman" panose="02020603050405020304" pitchFamily="18" charset="0"/>
                    <a:sym typeface="Times New Roman" panose="02020603050405020304" pitchFamily="18" charset="0"/>
                  </a:rPr>
                  <a:t> </a:t>
                </a:r>
              </a:p>
            </p:txBody>
          </p:sp>
        </mc:Choice>
        <mc:Fallback xmlns="">
          <p:sp>
            <p:nvSpPr>
              <p:cNvPr id="40" name="Rectangle 39">
                <a:extLst>
                  <a:ext uri="{FF2B5EF4-FFF2-40B4-BE49-F238E27FC236}">
                    <a16:creationId xmlns:a16="http://schemas.microsoft.com/office/drawing/2014/main" id="{C0A0AEC6-BDA8-7A05-3876-1DA174888EC3}"/>
                  </a:ext>
                </a:extLst>
              </p:cNvPr>
              <p:cNvSpPr>
                <a:spLocks noRot="1" noChangeAspect="1" noMove="1" noResize="1" noEditPoints="1" noAdjustHandles="1" noChangeArrowheads="1" noChangeShapeType="1" noTextEdit="1"/>
              </p:cNvSpPr>
              <p:nvPr/>
            </p:nvSpPr>
            <p:spPr>
              <a:xfrm>
                <a:off x="3004805" y="5620599"/>
                <a:ext cx="2772758" cy="788806"/>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p:sp>
        <p:nvSpPr>
          <p:cNvPr id="44" name="TextBox 43">
            <a:extLst>
              <a:ext uri="{FF2B5EF4-FFF2-40B4-BE49-F238E27FC236}">
                <a16:creationId xmlns:a16="http://schemas.microsoft.com/office/drawing/2014/main" id="{2C1A1A5C-BAC4-0C39-ACB7-4EC5BB87964A}"/>
              </a:ext>
            </a:extLst>
          </p:cNvPr>
          <p:cNvSpPr txBox="1"/>
          <p:nvPr/>
        </p:nvSpPr>
        <p:spPr>
          <a:xfrm>
            <a:off x="2935519" y="5221967"/>
            <a:ext cx="2909020" cy="369332"/>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800" b="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Text Pipeline</a:t>
            </a:r>
            <a:endParaRPr lang="zh-CN" altLang="zh-CN">
              <a:solidFill>
                <a:schemeClr val="bg1"/>
              </a:solidFill>
              <a:effectLst/>
              <a:latin typeface="Times New Roman" panose="02020603050405020304" pitchFamily="18" charset="0"/>
              <a:sym typeface="Times New Roman" panose="02020603050405020304" pitchFamily="18" charset="0"/>
            </a:endParaRPr>
          </a:p>
        </p:txBody>
      </p:sp>
      <p:sp>
        <p:nvSpPr>
          <p:cNvPr id="55" name="Rectangle 54">
            <a:extLst>
              <a:ext uri="{FF2B5EF4-FFF2-40B4-BE49-F238E27FC236}">
                <a16:creationId xmlns:a16="http://schemas.microsoft.com/office/drawing/2014/main" id="{83DCD00E-7405-B174-D51E-78C306F81FB2}"/>
              </a:ext>
            </a:extLst>
          </p:cNvPr>
          <p:cNvSpPr/>
          <p:nvPr/>
        </p:nvSpPr>
        <p:spPr>
          <a:xfrm>
            <a:off x="6002886" y="5211413"/>
            <a:ext cx="2906710" cy="123866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570C7071-50EC-CB3F-99E6-CC33A894AA1D}"/>
                  </a:ext>
                </a:extLst>
              </p:cNvPr>
              <p:cNvSpPr/>
              <p:nvPr/>
            </p:nvSpPr>
            <p:spPr>
              <a:xfrm>
                <a:off x="6053839" y="5620599"/>
                <a:ext cx="2772758" cy="36933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𝐷𝑖𝑠𝑐𝑜</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oMath>
                  </m:oMathPara>
                </a14:m>
                <a:endParaRPr lang="zh-CN" altLang="en-US">
                  <a:solidFill>
                    <a:schemeClr val="tx1"/>
                  </a:solidFill>
                  <a:latin typeface="Times New Roman" panose="02020603050405020304" pitchFamily="18" charset="0"/>
                  <a:sym typeface="Times New Roman" panose="02020603050405020304" pitchFamily="18" charset="0"/>
                </a:endParaRPr>
              </a:p>
            </p:txBody>
          </p:sp>
        </mc:Choice>
        <mc:Fallback xmlns="">
          <p:sp>
            <p:nvSpPr>
              <p:cNvPr id="56" name="Rectangle 55">
                <a:extLst>
                  <a:ext uri="{FF2B5EF4-FFF2-40B4-BE49-F238E27FC236}">
                    <a16:creationId xmlns:a16="http://schemas.microsoft.com/office/drawing/2014/main" id="{570C7071-50EC-CB3F-99E6-CC33A894AA1D}"/>
                  </a:ext>
                </a:extLst>
              </p:cNvPr>
              <p:cNvSpPr>
                <a:spLocks noRot="1" noChangeAspect="1" noMove="1" noResize="1" noEditPoints="1" noAdjustHandles="1" noChangeArrowheads="1" noChangeShapeType="1" noTextEdit="1"/>
              </p:cNvSpPr>
              <p:nvPr/>
            </p:nvSpPr>
            <p:spPr>
              <a:xfrm>
                <a:off x="6053839" y="5620599"/>
                <a:ext cx="2772758" cy="369333"/>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p:sp>
        <p:nvSpPr>
          <p:cNvPr id="57" name="TextBox 56">
            <a:extLst>
              <a:ext uri="{FF2B5EF4-FFF2-40B4-BE49-F238E27FC236}">
                <a16:creationId xmlns:a16="http://schemas.microsoft.com/office/drawing/2014/main" id="{185650ED-F265-BFC5-BF4B-362B7011230D}"/>
              </a:ext>
            </a:extLst>
          </p:cNvPr>
          <p:cNvSpPr txBox="1"/>
          <p:nvPr/>
        </p:nvSpPr>
        <p:spPr>
          <a:xfrm>
            <a:off x="6006329" y="5234042"/>
            <a:ext cx="2903267" cy="369332"/>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800" b="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Visual Pipeline</a:t>
            </a:r>
            <a:endParaRPr lang="zh-CN" altLang="zh-CN">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FC3C52E-F4D0-5C88-74AD-A312E697C784}"/>
                  </a:ext>
                </a:extLst>
              </p:cNvPr>
              <p:cNvSpPr/>
              <p:nvPr/>
            </p:nvSpPr>
            <p:spPr>
              <a:xfrm>
                <a:off x="6053839" y="6040072"/>
                <a:ext cx="2772758" cy="36933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oMath>
                  </m:oMathPara>
                </a14:m>
                <a:endParaRPr lang="zh-CN" altLang="en-US">
                  <a:solidFill>
                    <a:schemeClr val="tx1"/>
                  </a:solidFill>
                  <a:latin typeface="Times New Roman" panose="02020603050405020304" pitchFamily="18" charset="0"/>
                  <a:sym typeface="Times New Roman" panose="02020603050405020304" pitchFamily="18" charset="0"/>
                </a:endParaRPr>
              </a:p>
            </p:txBody>
          </p:sp>
        </mc:Choice>
        <mc:Fallback xmlns="">
          <p:sp>
            <p:nvSpPr>
              <p:cNvPr id="58" name="Rectangle 57">
                <a:extLst>
                  <a:ext uri="{FF2B5EF4-FFF2-40B4-BE49-F238E27FC236}">
                    <a16:creationId xmlns:a16="http://schemas.microsoft.com/office/drawing/2014/main" id="{EFC3C52E-F4D0-5C88-74AD-A312E697C784}"/>
                  </a:ext>
                </a:extLst>
              </p:cNvPr>
              <p:cNvSpPr>
                <a:spLocks noRot="1" noChangeAspect="1" noMove="1" noResize="1" noEditPoints="1" noAdjustHandles="1" noChangeArrowheads="1" noChangeShapeType="1" noTextEdit="1"/>
              </p:cNvSpPr>
              <p:nvPr/>
            </p:nvSpPr>
            <p:spPr>
              <a:xfrm>
                <a:off x="6053839" y="6040072"/>
                <a:ext cx="2772758" cy="369333"/>
              </a:xfrm>
              <a:prstGeom prst="rect">
                <a:avLst/>
              </a:prstGeom>
              <a:blipFill>
                <a:blip r:embed="rId7"/>
                <a:stretch>
                  <a:fillRect/>
                </a:stretch>
              </a:blipFill>
              <a:ln w="19050">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1E2BA7EF-8BA0-5ED8-0F0F-ED03426455EB}"/>
              </a:ext>
            </a:extLst>
          </p:cNvPr>
          <p:cNvSpPr/>
          <p:nvPr/>
        </p:nvSpPr>
        <p:spPr>
          <a:xfrm>
            <a:off x="7506410" y="3269574"/>
            <a:ext cx="2337042" cy="13338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68" name="TextBox 67">
            <a:extLst>
              <a:ext uri="{FF2B5EF4-FFF2-40B4-BE49-F238E27FC236}">
                <a16:creationId xmlns:a16="http://schemas.microsoft.com/office/drawing/2014/main" id="{EE7F8E62-0876-D291-158B-6631B8BFCB94}"/>
              </a:ext>
            </a:extLst>
          </p:cNvPr>
          <p:cNvSpPr txBox="1"/>
          <p:nvPr/>
        </p:nvSpPr>
        <p:spPr>
          <a:xfrm>
            <a:off x="7493958" y="3269574"/>
            <a:ext cx="1333635"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2" name="TextBox 71">
            <a:extLst>
              <a:ext uri="{FF2B5EF4-FFF2-40B4-BE49-F238E27FC236}">
                <a16:creationId xmlns:a16="http://schemas.microsoft.com/office/drawing/2014/main" id="{8C6572FB-C858-F2ED-94C6-4836B5948B4C}"/>
              </a:ext>
            </a:extLst>
          </p:cNvPr>
          <p:cNvSpPr txBox="1"/>
          <p:nvPr/>
        </p:nvSpPr>
        <p:spPr>
          <a:xfrm>
            <a:off x="7481750" y="3551946"/>
            <a:ext cx="2371189" cy="1084464"/>
          </a:xfrm>
          <a:prstGeom prst="rect">
            <a:avLst/>
          </a:prstGeom>
          <a:noFill/>
        </p:spPr>
        <p:txBody>
          <a:bodyPr wrap="square">
            <a:spAutoFit/>
          </a:bodyPr>
          <a:lstStyle/>
          <a:p>
            <a:pPr>
              <a:lnSpc>
                <a:spcPct val="120000"/>
              </a:lnSpc>
            </a:pPr>
            <a:r>
              <a:rPr lang="en-US" altLang="zh-CN" sz="1000">
                <a:latin typeface="IBM Plex Mono" panose="020B0509050203000203" pitchFamily="49" charset="0"/>
                <a:sym typeface="Times New Roman" panose="02020603050405020304" pitchFamily="18" charset="0"/>
              </a:rPr>
              <a:t>Generate next sentence </a:t>
            </a:r>
          </a:p>
          <a:p>
            <a:pPr>
              <a:lnSpc>
                <a:spcPct val="120000"/>
              </a:lnSpc>
            </a:pPr>
            <a:r>
              <a:rPr lang="en-US" altLang="zh-CN" sz="1000">
                <a:latin typeface="IBM Plex Mono" panose="020B0509050203000203" pitchFamily="49" charset="0"/>
                <a:sym typeface="Times New Roman" panose="02020603050405020304" pitchFamily="18" charset="0"/>
              </a:rPr>
              <a:t>based on following</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&lt;extra_id_0&gt;KEYWORDS: […]</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&lt;extra_id_0&gt;CONTEXT: […]</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&lt;extra_id_0&gt;EMOTION: […]</a:t>
            </a:r>
            <a:endParaRPr lang="zh-CN" altLang="en-US" sz="1000">
              <a:latin typeface="IBM Plex Mono" panose="020B0509050203000203" pitchFamily="49" charset="0"/>
              <a:sym typeface="Times New Roman" panose="02020603050405020304" pitchFamily="18" charset="0"/>
            </a:endParaRPr>
          </a:p>
        </p:txBody>
      </p:sp>
      <p:cxnSp>
        <p:nvCxnSpPr>
          <p:cNvPr id="75" name="Straight Connector 74">
            <a:extLst>
              <a:ext uri="{FF2B5EF4-FFF2-40B4-BE49-F238E27FC236}">
                <a16:creationId xmlns:a16="http://schemas.microsoft.com/office/drawing/2014/main" id="{FE882E1F-3B1B-5BAB-1546-98DFD97C7ED1}"/>
              </a:ext>
            </a:extLst>
          </p:cNvPr>
          <p:cNvCxnSpPr>
            <a:cxnSpLocks/>
          </p:cNvCxnSpPr>
          <p:nvPr/>
        </p:nvCxnSpPr>
        <p:spPr>
          <a:xfrm>
            <a:off x="7507102" y="3546573"/>
            <a:ext cx="2336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6B1EC72-E6DF-90DD-C241-F80FD8C56EC2}"/>
              </a:ext>
            </a:extLst>
          </p:cNvPr>
          <p:cNvSpPr/>
          <p:nvPr/>
        </p:nvSpPr>
        <p:spPr>
          <a:xfrm>
            <a:off x="7500531" y="1447857"/>
            <a:ext cx="2342920" cy="102680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B552253C-810A-17E6-0AA0-99833C2415D0}"/>
                  </a:ext>
                </a:extLst>
              </p:cNvPr>
              <p:cNvSpPr/>
              <p:nvPr/>
            </p:nvSpPr>
            <p:spPr>
              <a:xfrm>
                <a:off x="7536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B552253C-810A-17E6-0AA0-99833C2415D0}"/>
                  </a:ext>
                </a:extLst>
              </p:cNvPr>
              <p:cNvSpPr>
                <a:spLocks noRot="1" noChangeAspect="1" noMove="1" noResize="1" noEditPoints="1" noAdjustHandles="1" noChangeArrowheads="1" noChangeShapeType="1" noTextEdit="1"/>
              </p:cNvSpPr>
              <p:nvPr/>
            </p:nvSpPr>
            <p:spPr>
              <a:xfrm>
                <a:off x="7536219" y="1741992"/>
                <a:ext cx="2262253" cy="316252"/>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p:sp>
        <p:nvSpPr>
          <p:cNvPr id="79" name="TextBox 78">
            <a:extLst>
              <a:ext uri="{FF2B5EF4-FFF2-40B4-BE49-F238E27FC236}">
                <a16:creationId xmlns:a16="http://schemas.microsoft.com/office/drawing/2014/main" id="{390E2752-60BC-630B-D2EB-8DB3A0D651B0}"/>
              </a:ext>
            </a:extLst>
          </p:cNvPr>
          <p:cNvSpPr txBox="1"/>
          <p:nvPr/>
        </p:nvSpPr>
        <p:spPr>
          <a:xfrm>
            <a:off x="7893740" y="1447856"/>
            <a:ext cx="1516802" cy="276999"/>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20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Emotion Classifier</a:t>
            </a:r>
            <a:endParaRPr lang="zh-CN" altLang="zh-CN" sz="12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A63BDBF5-B0C6-64AA-095D-C2AF46E0EA2A}"/>
                  </a:ext>
                </a:extLst>
              </p:cNvPr>
              <p:cNvSpPr/>
              <p:nvPr/>
            </p:nvSpPr>
            <p:spPr>
              <a:xfrm>
                <a:off x="7536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80" name="Rectangle 79">
                <a:extLst>
                  <a:ext uri="{FF2B5EF4-FFF2-40B4-BE49-F238E27FC236}">
                    <a16:creationId xmlns:a16="http://schemas.microsoft.com/office/drawing/2014/main" id="{A63BDBF5-B0C6-64AA-095D-C2AF46E0EA2A}"/>
                  </a:ext>
                </a:extLst>
              </p:cNvPr>
              <p:cNvSpPr>
                <a:spLocks noRot="1" noChangeAspect="1" noMove="1" noResize="1" noEditPoints="1" noAdjustHandles="1" noChangeArrowheads="1" noChangeShapeType="1" noTextEdit="1"/>
              </p:cNvSpPr>
              <p:nvPr/>
            </p:nvSpPr>
            <p:spPr>
              <a:xfrm>
                <a:off x="7536350" y="2108185"/>
                <a:ext cx="2262121" cy="316252"/>
              </a:xfrm>
              <a:prstGeom prst="rect">
                <a:avLst/>
              </a:prstGeom>
              <a:blipFill>
                <a:blip r:embed="rId9"/>
                <a:stretch>
                  <a:fillRect/>
                </a:stretch>
              </a:blipFill>
              <a:ln w="19050">
                <a:solidFill>
                  <a:schemeClr val="tx1"/>
                </a:solidFill>
              </a:ln>
            </p:spPr>
            <p:txBody>
              <a:bodyPr/>
              <a:lstStyle/>
              <a:p>
                <a:r>
                  <a:rPr lang="en-US">
                    <a:noFill/>
                  </a:rPr>
                  <a:t> </a:t>
                </a:r>
              </a:p>
            </p:txBody>
          </p:sp>
        </mc:Fallback>
      </mc:AlternateContent>
      <p:sp>
        <p:nvSpPr>
          <p:cNvPr id="81" name="Rectangle 80">
            <a:extLst>
              <a:ext uri="{FF2B5EF4-FFF2-40B4-BE49-F238E27FC236}">
                <a16:creationId xmlns:a16="http://schemas.microsoft.com/office/drawing/2014/main" id="{AB86C7FF-895C-EB62-C972-29EC4971639E}"/>
              </a:ext>
            </a:extLst>
          </p:cNvPr>
          <p:cNvSpPr/>
          <p:nvPr/>
        </p:nvSpPr>
        <p:spPr>
          <a:xfrm>
            <a:off x="7503471" y="2548811"/>
            <a:ext cx="2342920" cy="654369"/>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82" name="Rectangle 81">
                <a:extLst>
                  <a:ext uri="{FF2B5EF4-FFF2-40B4-BE49-F238E27FC236}">
                    <a16:creationId xmlns:a16="http://schemas.microsoft.com/office/drawing/2014/main" id="{A375B883-079D-CE83-5AFC-9461021ED500}"/>
                  </a:ext>
                </a:extLst>
              </p:cNvPr>
              <p:cNvSpPr/>
              <p:nvPr/>
            </p:nvSpPr>
            <p:spPr>
              <a:xfrm>
                <a:off x="7539159" y="2842946"/>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m:t>
                      </m:r>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𝑇</m:t>
                          </m:r>
                        </m:e>
                        <m:sub>
                          <m:r>
                            <a:rPr lang="en-US" altLang="zh-CN" sz="1400" b="0" i="1" smtClean="0">
                              <a:solidFill>
                                <a:schemeClr val="tx1"/>
                              </a:solidFill>
                              <a:latin typeface="Cambria Math" panose="02040503050406030204" pitchFamily="18" charset="0"/>
                              <a:sym typeface="Times New Roman" panose="02020603050405020304" pitchFamily="18" charset="0"/>
                            </a:rPr>
                            <m:t>1.5</m:t>
                          </m:r>
                          <m:r>
                            <a:rPr lang="en-US" altLang="zh-CN" sz="1400" b="0" i="1" smtClean="0">
                              <a:solidFill>
                                <a:schemeClr val="tx1"/>
                              </a:solidFill>
                              <a:latin typeface="Cambria Math" panose="02040503050406030204" pitchFamily="18" charset="0"/>
                              <a:sym typeface="Times New Roman" panose="02020603050405020304" pitchFamily="18" charset="0"/>
                            </a:rPr>
                            <m:t>𝐵</m:t>
                          </m:r>
                        </m:sub>
                      </m:sSub>
                    </m:oMath>
                  </m:oMathPara>
                </a14:m>
                <a:endParaRPr lang="en-US" altLang="zh-CN" sz="1400" b="0" i="1" dirty="0">
                  <a:solidFill>
                    <a:schemeClr val="tx1"/>
                  </a:solidFill>
                  <a:latin typeface="Times New Roman" panose="02020603050405020304" pitchFamily="18" charset="0"/>
                  <a:sym typeface="Times New Roman" panose="02020603050405020304" pitchFamily="18" charset="0"/>
                </a:endParaRPr>
              </a:p>
            </p:txBody>
          </p:sp>
        </mc:Choice>
        <mc:Fallback>
          <p:sp>
            <p:nvSpPr>
              <p:cNvPr id="82" name="Rectangle 81">
                <a:extLst>
                  <a:ext uri="{FF2B5EF4-FFF2-40B4-BE49-F238E27FC236}">
                    <a16:creationId xmlns:a16="http://schemas.microsoft.com/office/drawing/2014/main" id="{A375B883-079D-CE83-5AFC-9461021ED500}"/>
                  </a:ext>
                </a:extLst>
              </p:cNvPr>
              <p:cNvSpPr>
                <a:spLocks noRot="1" noChangeAspect="1" noMove="1" noResize="1" noEditPoints="1" noAdjustHandles="1" noChangeArrowheads="1" noChangeShapeType="1" noTextEdit="1"/>
              </p:cNvSpPr>
              <p:nvPr/>
            </p:nvSpPr>
            <p:spPr>
              <a:xfrm>
                <a:off x="7539159" y="2842946"/>
                <a:ext cx="2262253" cy="316252"/>
              </a:xfrm>
              <a:prstGeom prst="rect">
                <a:avLst/>
              </a:prstGeom>
              <a:blipFill>
                <a:blip r:embed="rId10"/>
                <a:stretch>
                  <a:fillRect/>
                </a:stretch>
              </a:blipFill>
              <a:ln w="19050">
                <a:solidFill>
                  <a:schemeClr val="tx1"/>
                </a:solidFill>
              </a:ln>
            </p:spPr>
            <p:txBody>
              <a:bodyPr/>
              <a:lstStyle/>
              <a:p>
                <a:r>
                  <a:rPr lang="zh-CN" altLang="en-US">
                    <a:noFill/>
                  </a:rPr>
                  <a:t> </a:t>
                </a:r>
              </a:p>
            </p:txBody>
          </p:sp>
        </mc:Fallback>
      </mc:AlternateContent>
      <p:sp>
        <p:nvSpPr>
          <p:cNvPr id="83" name="TextBox 82">
            <a:extLst>
              <a:ext uri="{FF2B5EF4-FFF2-40B4-BE49-F238E27FC236}">
                <a16:creationId xmlns:a16="http://schemas.microsoft.com/office/drawing/2014/main" id="{7D200D86-D654-B427-4AFF-98AEEF36D5CE}"/>
              </a:ext>
            </a:extLst>
          </p:cNvPr>
          <p:cNvSpPr txBox="1"/>
          <p:nvPr/>
        </p:nvSpPr>
        <p:spPr>
          <a:xfrm>
            <a:off x="7503471" y="2548810"/>
            <a:ext cx="2342920" cy="276999"/>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200">
                <a:solidFill>
                  <a:schemeClr val="bg1"/>
                </a:solidFill>
                <a:latin typeface="Times New Roman" panose="02020603050405020304" pitchFamily="18" charset="0"/>
                <a:ea typeface="宋体" panose="02010600030101010101" pitchFamily="2" charset="-122"/>
                <a:sym typeface="Times New Roman" panose="02020603050405020304" pitchFamily="18" charset="0"/>
              </a:rPr>
              <a:t>Keyword </a:t>
            </a:r>
            <a:r>
              <a:rPr lang="en-US" altLang="zh-CN" sz="120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Generator</a:t>
            </a:r>
            <a:endParaRPr lang="zh-CN" altLang="zh-CN" sz="1200">
              <a:solidFill>
                <a:schemeClr val="bg1"/>
              </a:solidFill>
              <a:effectLst/>
              <a:latin typeface="Times New Roman" panose="02020603050405020304" pitchFamily="18" charset="0"/>
              <a:sym typeface="Times New Roman" panose="02020603050405020304" pitchFamily="18" charset="0"/>
            </a:endParaRPr>
          </a:p>
        </p:txBody>
      </p:sp>
      <p:sp>
        <p:nvSpPr>
          <p:cNvPr id="91" name="Rectangle 90">
            <a:extLst>
              <a:ext uri="{FF2B5EF4-FFF2-40B4-BE49-F238E27FC236}">
                <a16:creationId xmlns:a16="http://schemas.microsoft.com/office/drawing/2014/main" id="{397A6958-13CD-930E-2FB0-112F9D1E9D13}"/>
              </a:ext>
            </a:extLst>
          </p:cNvPr>
          <p:cNvSpPr/>
          <p:nvPr/>
        </p:nvSpPr>
        <p:spPr>
          <a:xfrm>
            <a:off x="9214274" y="3993783"/>
            <a:ext cx="251676" cy="162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92" name="Rectangle 91">
            <a:extLst>
              <a:ext uri="{FF2B5EF4-FFF2-40B4-BE49-F238E27FC236}">
                <a16:creationId xmlns:a16="http://schemas.microsoft.com/office/drawing/2014/main" id="{DA976BE5-5262-A457-FF45-69CB3EC15282}"/>
              </a:ext>
            </a:extLst>
          </p:cNvPr>
          <p:cNvSpPr/>
          <p:nvPr/>
        </p:nvSpPr>
        <p:spPr>
          <a:xfrm>
            <a:off x="9138074" y="4396541"/>
            <a:ext cx="251676" cy="162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94" name="Connector: Elbow 93">
            <a:extLst>
              <a:ext uri="{FF2B5EF4-FFF2-40B4-BE49-F238E27FC236}">
                <a16:creationId xmlns:a16="http://schemas.microsoft.com/office/drawing/2014/main" id="{0A18F217-742D-197D-EF36-C0EE515CAC34}"/>
              </a:ext>
            </a:extLst>
          </p:cNvPr>
          <p:cNvCxnSpPr>
            <a:stCxn id="81" idx="3"/>
            <a:endCxn id="91" idx="3"/>
          </p:cNvCxnSpPr>
          <p:nvPr/>
        </p:nvCxnSpPr>
        <p:spPr>
          <a:xfrm flipH="1">
            <a:off x="9465950" y="2875996"/>
            <a:ext cx="380441" cy="1198796"/>
          </a:xfrm>
          <a:prstGeom prst="bentConnector3">
            <a:avLst>
              <a:gd name="adj1" fmla="val -6008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FB10D4C4-9D07-BBDF-2260-12D808C1C5C4}"/>
              </a:ext>
            </a:extLst>
          </p:cNvPr>
          <p:cNvCxnSpPr>
            <a:stCxn id="77" idx="3"/>
            <a:endCxn id="92" idx="3"/>
          </p:cNvCxnSpPr>
          <p:nvPr/>
        </p:nvCxnSpPr>
        <p:spPr>
          <a:xfrm flipH="1">
            <a:off x="9389750" y="1961258"/>
            <a:ext cx="453701" cy="2516292"/>
          </a:xfrm>
          <a:prstGeom prst="bentConnector3">
            <a:avLst>
              <a:gd name="adj1" fmla="val -5150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4699C2C-DA36-C204-FAB9-E0EE925699DB}"/>
              </a:ext>
            </a:extLst>
          </p:cNvPr>
          <p:cNvSpPr/>
          <p:nvPr/>
        </p:nvSpPr>
        <p:spPr>
          <a:xfrm>
            <a:off x="10576295" y="1396559"/>
            <a:ext cx="658032" cy="5103789"/>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13" name="TextBox 112">
            <a:extLst>
              <a:ext uri="{FF2B5EF4-FFF2-40B4-BE49-F238E27FC236}">
                <a16:creationId xmlns:a16="http://schemas.microsoft.com/office/drawing/2014/main" id="{BCCFB094-83C7-C036-3014-747BE6A17C29}"/>
              </a:ext>
            </a:extLst>
          </p:cNvPr>
          <p:cNvSpPr txBox="1"/>
          <p:nvPr/>
        </p:nvSpPr>
        <p:spPr>
          <a:xfrm rot="5400000">
            <a:off x="8733497" y="3597237"/>
            <a:ext cx="4362450" cy="523220"/>
          </a:xfrm>
          <a:prstGeom prst="rect">
            <a:avLst/>
          </a:prstGeom>
          <a:noFill/>
        </p:spPr>
        <p:txBody>
          <a:bodyPr wrap="square">
            <a:spAutoFit/>
          </a:bodyPr>
          <a:lstStyle/>
          <a:p>
            <a:pPr algn="ctr"/>
            <a:r>
              <a:rPr lang="en-US" altLang="zh-CN" sz="28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User Involvement</a:t>
            </a:r>
            <a:endParaRPr lang="zh-CN" altLang="en-US" sz="28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119" name="Connector: Elbow 118">
            <a:extLst>
              <a:ext uri="{FF2B5EF4-FFF2-40B4-BE49-F238E27FC236}">
                <a16:creationId xmlns:a16="http://schemas.microsoft.com/office/drawing/2014/main" id="{6A4204EF-FB8D-63F9-95F1-FDAC43D4E411}"/>
              </a:ext>
            </a:extLst>
          </p:cNvPr>
          <p:cNvCxnSpPr>
            <a:cxnSpLocks/>
            <a:stCxn id="102" idx="1"/>
            <a:endCxn id="6" idx="3"/>
          </p:cNvCxnSpPr>
          <p:nvPr/>
        </p:nvCxnSpPr>
        <p:spPr>
          <a:xfrm rot="10800000">
            <a:off x="10210799" y="3045284"/>
            <a:ext cx="365496" cy="903171"/>
          </a:xfrm>
          <a:prstGeom prst="bentConnector3">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BF1D5BBB-5900-7FFF-2250-3CF065857EE2}"/>
              </a:ext>
            </a:extLst>
          </p:cNvPr>
          <p:cNvCxnSpPr>
            <a:cxnSpLocks/>
            <a:stCxn id="102" idx="1"/>
            <a:endCxn id="55" idx="3"/>
          </p:cNvCxnSpPr>
          <p:nvPr/>
        </p:nvCxnSpPr>
        <p:spPr>
          <a:xfrm rot="10800000" flipV="1">
            <a:off x="8909597" y="3948454"/>
            <a:ext cx="1666699" cy="1882290"/>
          </a:xfrm>
          <a:prstGeom prst="bentConnector3">
            <a:avLst>
              <a:gd name="adj1" fmla="val 10986"/>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627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Implementation of an End-to-end Pipeline</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Text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67939" y="1534332"/>
            <a:ext cx="5237510"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Multi-task training on multiple datasets</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CommenGen</a:t>
            </a: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Constrained text generation task</a:t>
            </a:r>
          </a:p>
          <a:p>
            <a:pPr lvl="2"/>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Objective: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Vocabulary-based sentence construction</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Story Commonsense</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Bring keywords and prompt template to task</a:t>
            </a:r>
          </a:p>
          <a:p>
            <a:pPr lvl="2"/>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Objective: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Generate next sentence based on input</a:t>
            </a:r>
            <a:endParaRPr lang="en-US" altLang="zh-CN" sz="1400" b="1">
              <a:latin typeface="Times New Roman" panose="02020603050405020304" pitchFamily="18" charset="0"/>
              <a:cs typeface="Times New Roman" panose="02020603050405020304" pitchFamily="18" charset="0"/>
              <a:sym typeface="Times New Roman" panose="02020603050405020304" pitchFamily="18" charset="0"/>
            </a:endParaRPr>
          </a:p>
          <a:p>
            <a:pPr lvl="2">
              <a:buClr>
                <a:srgbClr val="C00000"/>
              </a:buClr>
            </a:pPr>
            <a:endParaRPr lang="en-US" altLang="zh-CN" sz="1400" b="1">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Interactive short narrative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Based on user-provided story background</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Generate next sentence based on a triad of data</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Context</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Named entity</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Plutchik's wheel of emotions label</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endParaRP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endParaRPr>
          </a:p>
        </p:txBody>
      </p:sp>
      <p:sp>
        <p:nvSpPr>
          <p:cNvPr id="6" name="Rectangle 5">
            <a:extLst>
              <a:ext uri="{FF2B5EF4-FFF2-40B4-BE49-F238E27FC236}">
                <a16:creationId xmlns:a16="http://schemas.microsoft.com/office/drawing/2014/main" id="{5F702282-CB97-A4FE-01B4-A2AAE20E1C30}"/>
              </a:ext>
            </a:extLst>
          </p:cNvPr>
          <p:cNvSpPr/>
          <p:nvPr/>
        </p:nvSpPr>
        <p:spPr>
          <a:xfrm>
            <a:off x="5913120" y="1534332"/>
            <a:ext cx="5377395" cy="159632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0" name="Rectangle 9">
            <a:extLst>
              <a:ext uri="{FF2B5EF4-FFF2-40B4-BE49-F238E27FC236}">
                <a16:creationId xmlns:a16="http://schemas.microsoft.com/office/drawing/2014/main" id="{9B4D193A-72B0-32B6-A0B3-8A7F73B3E29C}"/>
              </a:ext>
            </a:extLst>
          </p:cNvPr>
          <p:cNvSpPr/>
          <p:nvPr/>
        </p:nvSpPr>
        <p:spPr>
          <a:xfrm>
            <a:off x="5913120" y="5323667"/>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1" name="Rectangle 10">
            <a:extLst>
              <a:ext uri="{FF2B5EF4-FFF2-40B4-BE49-F238E27FC236}">
                <a16:creationId xmlns:a16="http://schemas.microsoft.com/office/drawing/2014/main" id="{5076F6EF-3B87-7C77-B97D-162C8A5859E7}"/>
              </a:ext>
            </a:extLst>
          </p:cNvPr>
          <p:cNvSpPr/>
          <p:nvPr/>
        </p:nvSpPr>
        <p:spPr>
          <a:xfrm>
            <a:off x="6038715" y="1686784"/>
            <a:ext cx="1811178"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2" name="Rectangle 11">
            <a:extLst>
              <a:ext uri="{FF2B5EF4-FFF2-40B4-BE49-F238E27FC236}">
                <a16:creationId xmlns:a16="http://schemas.microsoft.com/office/drawing/2014/main" id="{3DF31A2C-D030-BED1-DBC6-33655442348C}"/>
              </a:ext>
            </a:extLst>
          </p:cNvPr>
          <p:cNvSpPr/>
          <p:nvPr/>
        </p:nvSpPr>
        <p:spPr>
          <a:xfrm>
            <a:off x="5913120" y="3430125"/>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7A5799D-718C-A516-BE39-1B54ECEE6B51}"/>
                  </a:ext>
                </a:extLst>
              </p:cNvPr>
              <p:cNvSpPr/>
              <p:nvPr/>
            </p:nvSpPr>
            <p:spPr>
              <a:xfrm>
                <a:off x="5913120" y="4324028"/>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800" i="1" smtClean="0">
                              <a:solidFill>
                                <a:schemeClr val="tx1"/>
                              </a:solidFill>
                              <a:latin typeface="Cambria Math" panose="02040503050406030204" pitchFamily="18" charset="0"/>
                              <a:sym typeface="Times New Roman" panose="02020603050405020304" pitchFamily="18" charset="0"/>
                            </a:rPr>
                          </m:ctrlPr>
                        </m:sSubPr>
                        <m:e>
                          <m:r>
                            <a:rPr lang="en-US" altLang="zh-CN" sz="1800" b="0" i="1" smtClean="0">
                              <a:solidFill>
                                <a:schemeClr val="tx1"/>
                              </a:solidFill>
                              <a:latin typeface="Cambria Math" panose="02040503050406030204" pitchFamily="18" charset="0"/>
                              <a:sym typeface="Times New Roman" panose="02020603050405020304" pitchFamily="18" charset="0"/>
                            </a:rPr>
                            <m:t>5</m:t>
                          </m:r>
                        </m:e>
                        <m:sub>
                          <m:r>
                            <a:rPr lang="en-US" altLang="zh-CN" sz="1800" b="0" i="1" smtClean="0">
                              <a:solidFill>
                                <a:schemeClr val="tx1"/>
                              </a:solidFill>
                              <a:latin typeface="Cambria Math" panose="02040503050406030204" pitchFamily="18" charset="0"/>
                              <a:sym typeface="Times New Roman" panose="02020603050405020304" pitchFamily="18" charset="0"/>
                            </a:rPr>
                            <m:t>𝑏𝑎𝑠𝑒</m:t>
                          </m:r>
                        </m:sub>
                      </m:sSub>
                      <m:r>
                        <a:rPr lang="en-US" altLang="zh-CN" sz="1800" b="0" i="1" smtClean="0">
                          <a:solidFill>
                            <a:schemeClr val="tx1"/>
                          </a:solidFill>
                          <a:latin typeface="Cambria Math" panose="02040503050406030204" pitchFamily="18" charset="0"/>
                          <a:sym typeface="Times New Roman" panose="02020603050405020304" pitchFamily="18" charset="0"/>
                        </a:rPr>
                        <m:t> </m:t>
                      </m:r>
                      <m:r>
                        <a:rPr lang="en-US" altLang="zh-CN" sz="1800" b="0" i="1">
                          <a:solidFill>
                            <a:schemeClr val="tx1"/>
                          </a:solidFill>
                          <a:latin typeface="Cambria Math" panose="02040503050406030204" pitchFamily="18" charset="0"/>
                          <a:sym typeface="Times New Roman" panose="02020603050405020304" pitchFamily="18" charset="0"/>
                        </a:rPr>
                        <m:t>𝐹𝑖𝑛𝑒𝑡𝑢𝑛𝑒𝑑</m:t>
                      </m:r>
                    </m:oMath>
                  </m:oMathPara>
                </a14:m>
                <a:endParaRPr lang="en-US" altLang="zh-CN" sz="1800"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p>
                <a:pPr algn="ctr"/>
                <a14:m>
                  <m:oMath xmlns:m="http://schemas.openxmlformats.org/officeDocument/2006/math">
                    <m:r>
                      <a:rPr lang="en-US" altLang="zh-CN" sz="1800" b="0" i="1" smtClean="0">
                        <a:solidFill>
                          <a:schemeClr val="tx1"/>
                        </a:solidFill>
                        <a:latin typeface="Cambria Math" panose="02040503050406030204" pitchFamily="18" charset="0"/>
                        <a:sym typeface="Times New Roman" panose="02020603050405020304" pitchFamily="18" charset="0"/>
                      </a:rPr>
                      <m:t>𝐶𝑜𝑚𝑚𝑒𝑛𝐺𝑒𝑛</m:t>
                    </m:r>
                    <m:r>
                      <a:rPr lang="en-US" altLang="zh-CN" sz="1800" b="0" i="1" smtClean="0">
                        <a:solidFill>
                          <a:schemeClr val="tx1"/>
                        </a:solidFill>
                        <a:latin typeface="Cambria Math" panose="02040503050406030204" pitchFamily="18" charset="0"/>
                        <a:sym typeface="Times New Roman" panose="02020603050405020304" pitchFamily="18" charset="0"/>
                      </a:rPr>
                      <m:t>+</m:t>
                    </m:r>
                    <m:r>
                      <a:rPr lang="en-US" altLang="zh-CN" sz="1800" b="0" i="1" smtClean="0">
                        <a:solidFill>
                          <a:schemeClr val="tx1"/>
                        </a:solidFill>
                        <a:latin typeface="Cambria Math" panose="02040503050406030204" pitchFamily="18" charset="0"/>
                        <a:sym typeface="Times New Roman" panose="02020603050405020304" pitchFamily="18" charset="0"/>
                      </a:rPr>
                      <m:t>𝑆𝑡𝑜𝑟𝑦</m:t>
                    </m:r>
                    <m:r>
                      <a:rPr lang="en-US" altLang="zh-CN" sz="1800" b="0" i="1" smtClean="0">
                        <a:solidFill>
                          <a:schemeClr val="tx1"/>
                        </a:solidFill>
                        <a:latin typeface="Cambria Math" panose="02040503050406030204" pitchFamily="18" charset="0"/>
                        <a:sym typeface="Times New Roman" panose="02020603050405020304" pitchFamily="18" charset="0"/>
                      </a:rPr>
                      <m:t> </m:t>
                    </m:r>
                    <m:r>
                      <a:rPr lang="en-US" altLang="zh-CN" sz="1800" b="0" i="1" smtClean="0">
                        <a:solidFill>
                          <a:schemeClr val="tx1"/>
                        </a:solidFill>
                        <a:latin typeface="Cambria Math" panose="02040503050406030204" pitchFamily="18" charset="0"/>
                        <a:sym typeface="Times New Roman" panose="02020603050405020304" pitchFamily="18" charset="0"/>
                      </a:rPr>
                      <m:t>𝐶𝑜𝑚𝑚𝑜𝑛𝑠𝑒𝑛𝑠𝑒</m:t>
                    </m:r>
                  </m:oMath>
                </a14:m>
                <a:r>
                  <a:rPr lang="zh-CN" altLang="en-US" sz="18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 </a:t>
                </a:r>
              </a:p>
            </p:txBody>
          </p:sp>
        </mc:Choice>
        <mc:Fallback xmlns="">
          <p:sp>
            <p:nvSpPr>
              <p:cNvPr id="13" name="Rectangle 12">
                <a:extLst>
                  <a:ext uri="{FF2B5EF4-FFF2-40B4-BE49-F238E27FC236}">
                    <a16:creationId xmlns:a16="http://schemas.microsoft.com/office/drawing/2014/main" id="{27A5799D-718C-A516-BE39-1B54ECEE6B51}"/>
                  </a:ext>
                </a:extLst>
              </p:cNvPr>
              <p:cNvSpPr>
                <a:spLocks noRot="1" noChangeAspect="1" noMove="1" noResize="1" noEditPoints="1" noAdjustHandles="1" noChangeArrowheads="1" noChangeShapeType="1" noTextEdit="1"/>
              </p:cNvSpPr>
              <p:nvPr/>
            </p:nvSpPr>
            <p:spPr>
              <a:xfrm>
                <a:off x="5913120" y="4324028"/>
                <a:ext cx="5377395" cy="594436"/>
              </a:xfrm>
              <a:prstGeom prst="rect">
                <a:avLst/>
              </a:prstGeom>
              <a:blipFill>
                <a:blip r:embed="rId3"/>
                <a:stretch>
                  <a:fillRect b="-10891"/>
                </a:stretch>
              </a:blipFill>
              <a:ln w="19050">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798C974-0482-6ABD-6550-63BEEC24071A}"/>
              </a:ext>
            </a:extLst>
          </p:cNvPr>
          <p:cNvSpPr txBox="1"/>
          <p:nvPr/>
        </p:nvSpPr>
        <p:spPr>
          <a:xfrm>
            <a:off x="6048336" y="1691520"/>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7" name="Rectangle 16">
            <a:extLst>
              <a:ext uri="{FF2B5EF4-FFF2-40B4-BE49-F238E27FC236}">
                <a16:creationId xmlns:a16="http://schemas.microsoft.com/office/drawing/2014/main" id="{04253EDD-97B8-94F7-23AE-EFA23D8337BD}"/>
              </a:ext>
            </a:extLst>
          </p:cNvPr>
          <p:cNvSpPr/>
          <p:nvPr/>
        </p:nvSpPr>
        <p:spPr>
          <a:xfrm>
            <a:off x="7940247" y="1686783"/>
            <a:ext cx="1811178"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1" name="Rectangle 20">
            <a:extLst>
              <a:ext uri="{FF2B5EF4-FFF2-40B4-BE49-F238E27FC236}">
                <a16:creationId xmlns:a16="http://schemas.microsoft.com/office/drawing/2014/main" id="{2A87CB47-4083-7F40-1078-92E53F0D8915}"/>
              </a:ext>
            </a:extLst>
          </p:cNvPr>
          <p:cNvSpPr/>
          <p:nvPr/>
        </p:nvSpPr>
        <p:spPr>
          <a:xfrm>
            <a:off x="9853224" y="1686784"/>
            <a:ext cx="1335492"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2" name="TextBox 21">
            <a:extLst>
              <a:ext uri="{FF2B5EF4-FFF2-40B4-BE49-F238E27FC236}">
                <a16:creationId xmlns:a16="http://schemas.microsoft.com/office/drawing/2014/main" id="{D5EFDB28-E139-5E4A-6689-8957299D7283}"/>
              </a:ext>
            </a:extLst>
          </p:cNvPr>
          <p:cNvSpPr txBox="1"/>
          <p:nvPr/>
        </p:nvSpPr>
        <p:spPr>
          <a:xfrm>
            <a:off x="7951692" y="1691520"/>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 name="TextBox 23">
            <a:extLst>
              <a:ext uri="{FF2B5EF4-FFF2-40B4-BE49-F238E27FC236}">
                <a16:creationId xmlns:a16="http://schemas.microsoft.com/office/drawing/2014/main" id="{017953BF-ECEB-F345-61B8-A93777B8AE37}"/>
              </a:ext>
            </a:extLst>
          </p:cNvPr>
          <p:cNvSpPr txBox="1"/>
          <p:nvPr/>
        </p:nvSpPr>
        <p:spPr>
          <a:xfrm>
            <a:off x="9853224" y="1691520"/>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9" name="TextBox 28">
            <a:extLst>
              <a:ext uri="{FF2B5EF4-FFF2-40B4-BE49-F238E27FC236}">
                <a16:creationId xmlns:a16="http://schemas.microsoft.com/office/drawing/2014/main" id="{DD0C8A0D-26BA-3168-778E-FD1FC10C82E1}"/>
              </a:ext>
            </a:extLst>
          </p:cNvPr>
          <p:cNvSpPr txBox="1"/>
          <p:nvPr/>
        </p:nvSpPr>
        <p:spPr>
          <a:xfrm>
            <a:off x="6056194" y="1937522"/>
            <a:ext cx="1811177" cy="10218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sp>
        <p:nvSpPr>
          <p:cNvPr id="48" name="TextBox 47">
            <a:extLst>
              <a:ext uri="{FF2B5EF4-FFF2-40B4-BE49-F238E27FC236}">
                <a16:creationId xmlns:a16="http://schemas.microsoft.com/office/drawing/2014/main" id="{E5518AE7-51B0-930A-8C80-B8435C07F89A}"/>
              </a:ext>
            </a:extLst>
          </p:cNvPr>
          <p:cNvSpPr txBox="1"/>
          <p:nvPr/>
        </p:nvSpPr>
        <p:spPr>
          <a:xfrm>
            <a:off x="6065954"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49" name="TextBox 48">
            <a:extLst>
              <a:ext uri="{FF2B5EF4-FFF2-40B4-BE49-F238E27FC236}">
                <a16:creationId xmlns:a16="http://schemas.microsoft.com/office/drawing/2014/main" id="{F7DB5094-5E8F-EDDF-A506-8330D224ECE7}"/>
              </a:ext>
            </a:extLst>
          </p:cNvPr>
          <p:cNvSpPr txBox="1"/>
          <p:nvPr/>
        </p:nvSpPr>
        <p:spPr>
          <a:xfrm>
            <a:off x="7956695" y="1920143"/>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1" name="TextBox 50">
            <a:extLst>
              <a:ext uri="{FF2B5EF4-FFF2-40B4-BE49-F238E27FC236}">
                <a16:creationId xmlns:a16="http://schemas.microsoft.com/office/drawing/2014/main" id="{86F658CB-D0C3-057F-1D5D-89E9F113F2F0}"/>
              </a:ext>
            </a:extLst>
          </p:cNvPr>
          <p:cNvSpPr txBox="1"/>
          <p:nvPr/>
        </p:nvSpPr>
        <p:spPr>
          <a:xfrm>
            <a:off x="9859338" y="1920785"/>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52" name="TextBox 51">
            <a:extLst>
              <a:ext uri="{FF2B5EF4-FFF2-40B4-BE49-F238E27FC236}">
                <a16:creationId xmlns:a16="http://schemas.microsoft.com/office/drawing/2014/main" id="{1E9C16DF-E12B-6EC1-B3EB-46185A270735}"/>
              </a:ext>
            </a:extLst>
          </p:cNvPr>
          <p:cNvSpPr txBox="1"/>
          <p:nvPr/>
        </p:nvSpPr>
        <p:spPr>
          <a:xfrm>
            <a:off x="5911952" y="5351820"/>
            <a:ext cx="2672526" cy="369332"/>
          </a:xfrm>
          <a:prstGeom prst="rect">
            <a:avLst/>
          </a:prstGeom>
          <a:noFill/>
        </p:spPr>
        <p:txBody>
          <a:bodyPr wrap="none" rtlCol="0">
            <a:spAutoFit/>
          </a:bodyPr>
          <a:lstStyle/>
          <a:p>
            <a:r>
              <a:rPr lang="en-US" altLang="zh-CN"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54" name="Straight Connector 53">
            <a:extLst>
              <a:ext uri="{FF2B5EF4-FFF2-40B4-BE49-F238E27FC236}">
                <a16:creationId xmlns:a16="http://schemas.microsoft.com/office/drawing/2014/main" id="{30959AC8-31DE-604F-1D70-B271ABC09290}"/>
              </a:ext>
            </a:extLst>
          </p:cNvPr>
          <p:cNvCxnSpPr/>
          <p:nvPr/>
        </p:nvCxnSpPr>
        <p:spPr>
          <a:xfrm>
            <a:off x="5911952"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BD86510-8F31-50D7-E8EA-31938121100A}"/>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54DFAAF-4696-D89C-CF4D-B3E7E4D3572E}"/>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E90CAA-BF16-71FD-9787-A31BFCBE03C4}"/>
              </a:ext>
            </a:extLst>
          </p:cNvPr>
          <p:cNvCxnSpPr>
            <a:cxnSpLocks/>
          </p:cNvCxnSpPr>
          <p:nvPr/>
        </p:nvCxnSpPr>
        <p:spPr>
          <a:xfrm>
            <a:off x="9853224"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4AB2D2F-B434-166F-98FB-34200E14FF73}"/>
              </a:ext>
            </a:extLst>
          </p:cNvPr>
          <p:cNvCxnSpPr>
            <a:cxnSpLocks/>
            <a:stCxn id="6" idx="2"/>
            <a:endCxn id="12" idx="0"/>
          </p:cNvCxnSpPr>
          <p:nvPr/>
        </p:nvCxnSpPr>
        <p:spPr>
          <a:xfrm>
            <a:off x="8601818" y="3130658"/>
            <a:ext cx="0" cy="299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AA61CA6-3BBF-93E4-1CFA-CCB9408AF25C}"/>
              </a:ext>
            </a:extLst>
          </p:cNvPr>
          <p:cNvCxnSpPr>
            <a:cxnSpLocks/>
            <a:stCxn id="12" idx="2"/>
            <a:endCxn id="13" idx="0"/>
          </p:cNvCxnSpPr>
          <p:nvPr/>
        </p:nvCxnSpPr>
        <p:spPr>
          <a:xfrm>
            <a:off x="8601818" y="4024561"/>
            <a:ext cx="0" cy="299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B32230-115E-99BC-61A0-E631EC9AE1BC}"/>
              </a:ext>
            </a:extLst>
          </p:cNvPr>
          <p:cNvCxnSpPr>
            <a:cxnSpLocks/>
            <a:stCxn id="13" idx="2"/>
            <a:endCxn id="10" idx="0"/>
          </p:cNvCxnSpPr>
          <p:nvPr/>
        </p:nvCxnSpPr>
        <p:spPr>
          <a:xfrm>
            <a:off x="8601818" y="4918464"/>
            <a:ext cx="0" cy="4052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4AE44EF-CE34-4EDE-485D-6EEBE95C6F5F}"/>
              </a:ext>
            </a:extLst>
          </p:cNvPr>
          <p:cNvGrpSpPr/>
          <p:nvPr/>
        </p:nvGrpSpPr>
        <p:grpSpPr>
          <a:xfrm>
            <a:off x="8762626" y="1991015"/>
            <a:ext cx="909252" cy="854099"/>
            <a:chOff x="8545139" y="1646120"/>
            <a:chExt cx="909252" cy="854099"/>
          </a:xfrm>
        </p:grpSpPr>
        <p:sp>
          <p:nvSpPr>
            <p:cNvPr id="7" name="Partial Circle 6">
              <a:extLst>
                <a:ext uri="{FF2B5EF4-FFF2-40B4-BE49-F238E27FC236}">
                  <a16:creationId xmlns:a16="http://schemas.microsoft.com/office/drawing/2014/main" id="{D503F41E-DE53-FBDF-5CC8-BEE10D2D0371}"/>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Partial Circle 7">
              <a:extLst>
                <a:ext uri="{FF2B5EF4-FFF2-40B4-BE49-F238E27FC236}">
                  <a16:creationId xmlns:a16="http://schemas.microsoft.com/office/drawing/2014/main" id="{46351AA7-81B3-C4FD-3836-8D559B526A87}"/>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Partial Circle 8">
              <a:extLst>
                <a:ext uri="{FF2B5EF4-FFF2-40B4-BE49-F238E27FC236}">
                  <a16:creationId xmlns:a16="http://schemas.microsoft.com/office/drawing/2014/main" id="{9615F277-B3F1-81CF-C1D6-1986B1866225}"/>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Partial Circle 14">
              <a:extLst>
                <a:ext uri="{FF2B5EF4-FFF2-40B4-BE49-F238E27FC236}">
                  <a16:creationId xmlns:a16="http://schemas.microsoft.com/office/drawing/2014/main" id="{239E9744-96C2-8F19-79E1-12A9E1733085}"/>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Partial Circle 15">
              <a:extLst>
                <a:ext uri="{FF2B5EF4-FFF2-40B4-BE49-F238E27FC236}">
                  <a16:creationId xmlns:a16="http://schemas.microsoft.com/office/drawing/2014/main" id="{2426B665-654F-75DF-8E22-9AB8AD744FC1}"/>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Partial Circle 17">
              <a:extLst>
                <a:ext uri="{FF2B5EF4-FFF2-40B4-BE49-F238E27FC236}">
                  <a16:creationId xmlns:a16="http://schemas.microsoft.com/office/drawing/2014/main" id="{0337A912-F1DC-4500-928C-A13E6435D3A8}"/>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Partial Circle 18">
              <a:extLst>
                <a:ext uri="{FF2B5EF4-FFF2-40B4-BE49-F238E27FC236}">
                  <a16:creationId xmlns:a16="http://schemas.microsoft.com/office/drawing/2014/main" id="{1327556B-48B7-AF40-2280-7E56D2C7A1C2}"/>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Partial Circle 19">
              <a:extLst>
                <a:ext uri="{FF2B5EF4-FFF2-40B4-BE49-F238E27FC236}">
                  <a16:creationId xmlns:a16="http://schemas.microsoft.com/office/drawing/2014/main" id="{E7EBA9CA-70D8-F2B7-D8F5-A5AEA066B532}"/>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TextBox 22">
              <a:extLst>
                <a:ext uri="{FF2B5EF4-FFF2-40B4-BE49-F238E27FC236}">
                  <a16:creationId xmlns:a16="http://schemas.microsoft.com/office/drawing/2014/main" id="{8683FBD0-59D2-3788-A69B-E0AA1CF4CE38}"/>
                </a:ext>
              </a:extLst>
            </p:cNvPr>
            <p:cNvSpPr txBox="1"/>
            <p:nvPr/>
          </p:nvSpPr>
          <p:spPr>
            <a:xfrm>
              <a:off x="8883420" y="167765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6224C3A-3F16-C74D-06F5-D58F37F2EBF9}"/>
                </a:ext>
              </a:extLst>
            </p:cNvPr>
            <p:cNvSpPr txBox="1"/>
            <p:nvPr/>
          </p:nvSpPr>
          <p:spPr>
            <a:xfrm>
              <a:off x="9095099" y="177253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A61D43F3-CC86-FF0D-F7DF-2C6E23D725E4}"/>
                </a:ext>
              </a:extLst>
            </p:cNvPr>
            <p:cNvSpPr txBox="1"/>
            <p:nvPr/>
          </p:nvSpPr>
          <p:spPr>
            <a:xfrm>
              <a:off x="9170339" y="199072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7941ECA6-790A-F28E-AEC7-B1199A3B4E7F}"/>
                </a:ext>
              </a:extLst>
            </p:cNvPr>
            <p:cNvSpPr txBox="1"/>
            <p:nvPr/>
          </p:nvSpPr>
          <p:spPr>
            <a:xfrm>
              <a:off x="9048873" y="219294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E2B35CE-4BC8-FD95-EA13-D50ECB776839}"/>
                </a:ext>
              </a:extLst>
            </p:cNvPr>
            <p:cNvSpPr txBox="1"/>
            <p:nvPr/>
          </p:nvSpPr>
          <p:spPr>
            <a:xfrm>
              <a:off x="8826176" y="228047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5D5BAC7-FA6A-2196-543D-2F67DC52EEB9}"/>
                </a:ext>
              </a:extLst>
            </p:cNvPr>
            <p:cNvSpPr txBox="1"/>
            <p:nvPr/>
          </p:nvSpPr>
          <p:spPr>
            <a:xfrm>
              <a:off x="8613731" y="219151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4F5A9129-6E7C-8E31-7AB3-06B167F7B514}"/>
                </a:ext>
              </a:extLst>
            </p:cNvPr>
            <p:cNvSpPr txBox="1"/>
            <p:nvPr/>
          </p:nvSpPr>
          <p:spPr>
            <a:xfrm>
              <a:off x="8560873" y="198605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EAEA0D-107A-ACC0-5976-C8CD11E2E138}"/>
                </a:ext>
              </a:extLst>
            </p:cNvPr>
            <p:cNvSpPr txBox="1"/>
            <p:nvPr/>
          </p:nvSpPr>
          <p:spPr>
            <a:xfrm>
              <a:off x="8545139" y="180280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77322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1"/>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828" name="Google Shape;828;p81"/>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dirty="0">
                <a:solidFill>
                  <a:srgbClr val="C00000"/>
                </a:solidFill>
                <a:latin typeface="Times New Roman"/>
                <a:ea typeface="Times New Roman"/>
                <a:cs typeface="Times New Roman"/>
                <a:sym typeface="Times New Roman"/>
              </a:rPr>
              <a:t>Text pipeline – Teacher Model</a:t>
            </a:r>
            <a:endParaRPr sz="1467" dirty="0"/>
          </a:p>
        </p:txBody>
      </p:sp>
      <p:sp>
        <p:nvSpPr>
          <p:cNvPr id="829" name="Google Shape;829;p81"/>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30" name="Google Shape;830;p81"/>
          <p:cNvSpPr txBox="1">
            <a:spLocks noGrp="1"/>
          </p:cNvSpPr>
          <p:nvPr>
            <p:ph type="body" idx="1"/>
          </p:nvPr>
        </p:nvSpPr>
        <p:spPr>
          <a:xfrm>
            <a:off x="14500" y="1420522"/>
            <a:ext cx="5851681" cy="4598400"/>
          </a:xfrm>
          <a:prstGeom prst="rect">
            <a:avLst/>
          </a:prstGeom>
          <a:noFill/>
          <a:ln>
            <a:noFill/>
          </a:ln>
        </p:spPr>
        <p:txBody>
          <a:bodyPr spcFirstLastPara="1" vert="horz" wrap="square" lIns="91433" tIns="45700" rIns="91433" bIns="45700" rtlCol="0" anchor="t" anchorCtr="0">
            <a:noAutofit/>
          </a:bodyPr>
          <a:lstStyle/>
          <a:p>
            <a:pPr marL="237061" indent="-237061">
              <a:lnSpc>
                <a:spcPct val="126000"/>
              </a:lnSpc>
              <a:spcBef>
                <a:spcPts val="0"/>
              </a:spcBef>
              <a:buClr>
                <a:srgbClr val="C00000"/>
              </a:buClr>
              <a:buSzPts val="1400"/>
            </a:pPr>
            <a:r>
              <a:rPr lang="en-US" altLang="zh-CN" sz="1870" b="1" dirty="0">
                <a:latin typeface="Times New Roman"/>
                <a:ea typeface="Times New Roman"/>
                <a:cs typeface="Times New Roman"/>
                <a:sym typeface="Times New Roman"/>
              </a:rPr>
              <a:t>Teacher network: OPT 1.3B</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Source of knowledge for the student model</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Large, pre-trained language model </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Trained on </a:t>
            </a:r>
            <a:r>
              <a:rPr lang="en-US" altLang="zh-CN" sz="1870" dirty="0">
                <a:latin typeface="Times New Roman"/>
                <a:ea typeface="Times New Roman"/>
                <a:cs typeface="Times New Roman"/>
                <a:sym typeface="Times New Roman"/>
              </a:rPr>
              <a:t>massive datasets; capture intricate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     patterns and relationships</a:t>
            </a:r>
          </a:p>
          <a:p>
            <a:pPr marL="457200" lvl="1" indent="0">
              <a:lnSpc>
                <a:spcPct val="126000"/>
              </a:lnSpc>
              <a:spcBef>
                <a:spcPts val="0"/>
              </a:spcBef>
              <a:buClr>
                <a:srgbClr val="C00000"/>
              </a:buClr>
              <a:buSzPts val="1400"/>
              <a:buNone/>
            </a:pPr>
            <a:endParaRPr lang="en-US" altLang="zh-CN" sz="1870" dirty="0">
              <a:latin typeface="Times New Roman"/>
              <a:ea typeface="Times New Roman"/>
              <a:cs typeface="Times New Roman"/>
              <a:sym typeface="Times New Roman"/>
            </a:endParaRPr>
          </a:p>
          <a:p>
            <a:pPr marL="694261" lvl="1" indent="-237061">
              <a:lnSpc>
                <a:spcPct val="126000"/>
              </a:lnSpc>
              <a:spcBef>
                <a:spcPts val="0"/>
              </a:spcBef>
              <a:buClr>
                <a:srgbClr val="C00000"/>
              </a:buClr>
              <a:buSzPts val="1400"/>
            </a:pPr>
            <a:endParaRPr lang="en-US" altLang="zh-CN" sz="1870" b="1" dirty="0">
              <a:latin typeface="Times New Roman"/>
              <a:ea typeface="Times New Roman"/>
              <a:cs typeface="Times New Roman"/>
              <a:sym typeface="Times New Roman"/>
            </a:endParaRPr>
          </a:p>
          <a:p>
            <a:pPr marL="694261" lvl="1" indent="-237061">
              <a:lnSpc>
                <a:spcPct val="126000"/>
              </a:lnSpc>
              <a:spcBef>
                <a:spcPts val="0"/>
              </a:spcBef>
              <a:buClr>
                <a:srgbClr val="C00000"/>
              </a:buClr>
              <a:buSzPts val="1400"/>
            </a:pPr>
            <a:endParaRPr lang="en-US" altLang="zh-CN" sz="1870" b="1" dirty="0">
              <a:latin typeface="Times New Roman"/>
              <a:ea typeface="Times New Roman"/>
              <a:cs typeface="Times New Roman"/>
              <a:sym typeface="Times New Roman"/>
            </a:endParaRPr>
          </a:p>
          <a:p>
            <a:pPr marL="694261" lvl="1" indent="-237061">
              <a:lnSpc>
                <a:spcPct val="126000"/>
              </a:lnSpc>
              <a:spcBef>
                <a:spcPts val="0"/>
              </a:spcBef>
              <a:buClr>
                <a:srgbClr val="C00000"/>
              </a:buClr>
              <a:buSzPts val="1400"/>
            </a:pPr>
            <a:endParaRPr lang="en-US" altLang="zh-CN" sz="1870" b="1" dirty="0">
              <a:latin typeface="Times New Roman"/>
              <a:ea typeface="Times New Roman"/>
              <a:cs typeface="Times New Roman"/>
              <a:sym typeface="Times New Roman"/>
            </a:endParaRPr>
          </a:p>
          <a:p>
            <a:pPr marL="237061" indent="-237061">
              <a:lnSpc>
                <a:spcPct val="126000"/>
              </a:lnSpc>
              <a:spcBef>
                <a:spcPts val="0"/>
              </a:spcBef>
              <a:buClr>
                <a:srgbClr val="C00000"/>
              </a:buClr>
              <a:buSzPts val="1400"/>
            </a:pPr>
            <a:r>
              <a:rPr lang="en-US" altLang="zh-CN" sz="1870" b="1" dirty="0">
                <a:latin typeface="Times New Roman"/>
                <a:ea typeface="Times New Roman"/>
                <a:cs typeface="Times New Roman"/>
                <a:sym typeface="Times New Roman"/>
              </a:rPr>
              <a:t>Architectural enhancements</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Different positional encoding for processing large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     inputs</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Contributes to coherent, contextually appropriate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     text generation</a:t>
            </a:r>
          </a:p>
        </p:txBody>
      </p:sp>
      <p:sp>
        <p:nvSpPr>
          <p:cNvPr id="47" name="Rectangle 46">
            <a:extLst>
              <a:ext uri="{FF2B5EF4-FFF2-40B4-BE49-F238E27FC236}">
                <a16:creationId xmlns:a16="http://schemas.microsoft.com/office/drawing/2014/main" id="{D567A03C-AF81-C910-9583-F057D9B10298}"/>
              </a:ext>
            </a:extLst>
          </p:cNvPr>
          <p:cNvSpPr/>
          <p:nvPr/>
        </p:nvSpPr>
        <p:spPr>
          <a:xfrm>
            <a:off x="5913121" y="1534334"/>
            <a:ext cx="5377395" cy="159632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8" name="Rectangle 47">
            <a:extLst>
              <a:ext uri="{FF2B5EF4-FFF2-40B4-BE49-F238E27FC236}">
                <a16:creationId xmlns:a16="http://schemas.microsoft.com/office/drawing/2014/main" id="{1D50C2C4-2024-FBC2-D21E-54C5C39501CD}"/>
              </a:ext>
            </a:extLst>
          </p:cNvPr>
          <p:cNvSpPr/>
          <p:nvPr/>
        </p:nvSpPr>
        <p:spPr>
          <a:xfrm>
            <a:off x="5913121" y="5369869"/>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9" name="Rectangle 48">
            <a:extLst>
              <a:ext uri="{FF2B5EF4-FFF2-40B4-BE49-F238E27FC236}">
                <a16:creationId xmlns:a16="http://schemas.microsoft.com/office/drawing/2014/main" id="{95CF1781-6135-083F-8F78-2519A53C1354}"/>
              </a:ext>
            </a:extLst>
          </p:cNvPr>
          <p:cNvSpPr/>
          <p:nvPr/>
        </p:nvSpPr>
        <p:spPr>
          <a:xfrm>
            <a:off x="6038716" y="1686784"/>
            <a:ext cx="1811179"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0" name="Rectangle 49">
            <a:extLst>
              <a:ext uri="{FF2B5EF4-FFF2-40B4-BE49-F238E27FC236}">
                <a16:creationId xmlns:a16="http://schemas.microsoft.com/office/drawing/2014/main" id="{AC533AFF-208D-F93A-2909-3A81B5962162}"/>
              </a:ext>
            </a:extLst>
          </p:cNvPr>
          <p:cNvSpPr/>
          <p:nvPr/>
        </p:nvSpPr>
        <p:spPr>
          <a:xfrm>
            <a:off x="5913121" y="3270104"/>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51" name="Rectangle 50">
                <a:extLst>
                  <a:ext uri="{FF2B5EF4-FFF2-40B4-BE49-F238E27FC236}">
                    <a16:creationId xmlns:a16="http://schemas.microsoft.com/office/drawing/2014/main" id="{A4ECD4BC-502D-6B0A-9559-FDC4BD62FF93}"/>
                  </a:ext>
                </a:extLst>
              </p:cNvPr>
              <p:cNvSpPr/>
              <p:nvPr/>
            </p:nvSpPr>
            <p:spPr>
              <a:xfrm>
                <a:off x="5913121" y="3971385"/>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ysClr val="windowText" lastClr="000000"/>
                          </a:solidFill>
                          <a:latin typeface="Cambria Math" panose="02040503050406030204" pitchFamily="18" charset="0"/>
                          <a:sym typeface="Times New Roman" panose="02020603050405020304" pitchFamily="18" charset="0"/>
                        </a:rPr>
                        <m:t>𝑂𝑃𝑇</m:t>
                      </m:r>
                      <m:r>
                        <a:rPr lang="zh-CN" altLang="en-US" b="0" i="1" smtClean="0">
                          <a:solidFill>
                            <a:sysClr val="windowText" lastClr="000000"/>
                          </a:solidFill>
                          <a:latin typeface="Cambria Math" panose="02040503050406030204" pitchFamily="18" charset="0"/>
                          <a:sym typeface="Times New Roman" panose="02020603050405020304" pitchFamily="18" charset="0"/>
                        </a:rPr>
                        <m:t> 1.3</m:t>
                      </m:r>
                      <m:r>
                        <a:rPr lang="zh-CN" altLang="en-US" b="0" i="1" smtClean="0">
                          <a:solidFill>
                            <a:sysClr val="windowText" lastClr="000000"/>
                          </a:solidFill>
                          <a:latin typeface="Cambria Math" panose="02040503050406030204" pitchFamily="18" charset="0"/>
                          <a:sym typeface="Times New Roman" panose="02020603050405020304" pitchFamily="18" charset="0"/>
                        </a:rPr>
                        <m:t>𝐵</m:t>
                      </m:r>
                    </m:oMath>
                  </m:oMathPara>
                </a14:m>
                <a:endParaRPr lang="en-US" dirty="0">
                  <a:solidFill>
                    <a:sysClr val="windowText" lastClr="000000"/>
                  </a:solidFill>
                </a:endParaRPr>
              </a:p>
            </p:txBody>
          </p:sp>
        </mc:Choice>
        <mc:Fallback>
          <p:sp>
            <p:nvSpPr>
              <p:cNvPr id="51" name="Rectangle 50">
                <a:extLst>
                  <a:ext uri="{FF2B5EF4-FFF2-40B4-BE49-F238E27FC236}">
                    <a16:creationId xmlns:a16="http://schemas.microsoft.com/office/drawing/2014/main" id="{A4ECD4BC-502D-6B0A-9559-FDC4BD62FF93}"/>
                  </a:ext>
                </a:extLst>
              </p:cNvPr>
              <p:cNvSpPr>
                <a:spLocks noRot="1" noChangeAspect="1" noMove="1" noResize="1" noEditPoints="1" noAdjustHandles="1" noChangeArrowheads="1" noChangeShapeType="1" noTextEdit="1"/>
              </p:cNvSpPr>
              <p:nvPr/>
            </p:nvSpPr>
            <p:spPr>
              <a:xfrm>
                <a:off x="5913121" y="3971385"/>
                <a:ext cx="5377395" cy="594436"/>
              </a:xfrm>
              <a:prstGeom prst="rect">
                <a:avLst/>
              </a:prstGeom>
              <a:blipFill>
                <a:blip r:embed="rId3"/>
                <a:stretch>
                  <a:fillRect/>
                </a:stretch>
              </a:blipFill>
              <a:ln w="19050">
                <a:solidFill>
                  <a:schemeClr val="tx1"/>
                </a:solidFill>
              </a:ln>
            </p:spPr>
            <p:txBody>
              <a:bodyPr/>
              <a:lstStyle/>
              <a:p>
                <a:r>
                  <a:rPr lang="zh-CN" altLang="en-US">
                    <a:noFill/>
                  </a:rPr>
                  <a:t> </a:t>
                </a:r>
              </a:p>
            </p:txBody>
          </p:sp>
        </mc:Fallback>
      </mc:AlternateContent>
      <p:sp>
        <p:nvSpPr>
          <p:cNvPr id="52" name="TextBox 51">
            <a:extLst>
              <a:ext uri="{FF2B5EF4-FFF2-40B4-BE49-F238E27FC236}">
                <a16:creationId xmlns:a16="http://schemas.microsoft.com/office/drawing/2014/main" id="{38A078E4-0AFD-7C65-1398-77B2B9F24231}"/>
              </a:ext>
            </a:extLst>
          </p:cNvPr>
          <p:cNvSpPr txBox="1"/>
          <p:nvPr/>
        </p:nvSpPr>
        <p:spPr>
          <a:xfrm>
            <a:off x="6048337" y="1691522"/>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3" name="Rectangle 52">
            <a:extLst>
              <a:ext uri="{FF2B5EF4-FFF2-40B4-BE49-F238E27FC236}">
                <a16:creationId xmlns:a16="http://schemas.microsoft.com/office/drawing/2014/main" id="{43572771-C54A-5A7F-8AF4-CBCE647063EE}"/>
              </a:ext>
            </a:extLst>
          </p:cNvPr>
          <p:cNvSpPr/>
          <p:nvPr/>
        </p:nvSpPr>
        <p:spPr>
          <a:xfrm>
            <a:off x="7940248" y="1686784"/>
            <a:ext cx="1811179"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4" name="Rectangle 53">
            <a:extLst>
              <a:ext uri="{FF2B5EF4-FFF2-40B4-BE49-F238E27FC236}">
                <a16:creationId xmlns:a16="http://schemas.microsoft.com/office/drawing/2014/main" id="{1B86B4F7-BEA7-FC30-EA7E-2C8857AABB02}"/>
              </a:ext>
            </a:extLst>
          </p:cNvPr>
          <p:cNvSpPr/>
          <p:nvPr/>
        </p:nvSpPr>
        <p:spPr>
          <a:xfrm>
            <a:off x="9853226" y="1686784"/>
            <a:ext cx="1335492"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5" name="TextBox 54">
            <a:extLst>
              <a:ext uri="{FF2B5EF4-FFF2-40B4-BE49-F238E27FC236}">
                <a16:creationId xmlns:a16="http://schemas.microsoft.com/office/drawing/2014/main" id="{06C1CE86-94C9-F987-D343-E2994D515B9C}"/>
              </a:ext>
            </a:extLst>
          </p:cNvPr>
          <p:cNvSpPr txBox="1"/>
          <p:nvPr/>
        </p:nvSpPr>
        <p:spPr>
          <a:xfrm>
            <a:off x="7951695" y="1691522"/>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6" name="TextBox 55">
            <a:extLst>
              <a:ext uri="{FF2B5EF4-FFF2-40B4-BE49-F238E27FC236}">
                <a16:creationId xmlns:a16="http://schemas.microsoft.com/office/drawing/2014/main" id="{9920D0F6-209A-ED42-F9D4-8EC5CC8DE85E}"/>
              </a:ext>
            </a:extLst>
          </p:cNvPr>
          <p:cNvSpPr txBox="1"/>
          <p:nvPr/>
        </p:nvSpPr>
        <p:spPr>
          <a:xfrm>
            <a:off x="9853226" y="1691522"/>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7" name="TextBox 56">
            <a:extLst>
              <a:ext uri="{FF2B5EF4-FFF2-40B4-BE49-F238E27FC236}">
                <a16:creationId xmlns:a16="http://schemas.microsoft.com/office/drawing/2014/main" id="{50180251-355F-C39A-852B-DBB7F2077F35}"/>
              </a:ext>
            </a:extLst>
          </p:cNvPr>
          <p:cNvSpPr txBox="1"/>
          <p:nvPr/>
        </p:nvSpPr>
        <p:spPr>
          <a:xfrm>
            <a:off x="6065957"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58" name="TextBox 57">
            <a:extLst>
              <a:ext uri="{FF2B5EF4-FFF2-40B4-BE49-F238E27FC236}">
                <a16:creationId xmlns:a16="http://schemas.microsoft.com/office/drawing/2014/main" id="{BCB07FD4-A682-0E50-BA44-C0BF46FDAB4B}"/>
              </a:ext>
            </a:extLst>
          </p:cNvPr>
          <p:cNvSpPr txBox="1"/>
          <p:nvPr/>
        </p:nvSpPr>
        <p:spPr>
          <a:xfrm>
            <a:off x="7956698" y="1920146"/>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9" name="TextBox 58">
            <a:extLst>
              <a:ext uri="{FF2B5EF4-FFF2-40B4-BE49-F238E27FC236}">
                <a16:creationId xmlns:a16="http://schemas.microsoft.com/office/drawing/2014/main" id="{CE49898C-5D78-D69F-6C4F-EF618A19D13D}"/>
              </a:ext>
            </a:extLst>
          </p:cNvPr>
          <p:cNvSpPr txBox="1"/>
          <p:nvPr/>
        </p:nvSpPr>
        <p:spPr>
          <a:xfrm>
            <a:off x="9859341" y="1920787"/>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60" name="TextBox 59">
            <a:extLst>
              <a:ext uri="{FF2B5EF4-FFF2-40B4-BE49-F238E27FC236}">
                <a16:creationId xmlns:a16="http://schemas.microsoft.com/office/drawing/2014/main" id="{2D2AF203-EB33-2CA6-C095-D810E08DDAF2}"/>
              </a:ext>
            </a:extLst>
          </p:cNvPr>
          <p:cNvSpPr txBox="1"/>
          <p:nvPr/>
        </p:nvSpPr>
        <p:spPr>
          <a:xfrm>
            <a:off x="5911954" y="5351820"/>
            <a:ext cx="2398413" cy="338554"/>
          </a:xfrm>
          <a:prstGeom prst="rect">
            <a:avLst/>
          </a:prstGeom>
          <a:noFill/>
        </p:spPr>
        <p:txBody>
          <a:bodyPr wrap="none" rtlCol="0">
            <a:spAutoFit/>
          </a:bodyPr>
          <a:lstStyle/>
          <a:p>
            <a:r>
              <a:rPr lang="en-US" altLang="zh-CN"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61" name="Straight Connector 60">
            <a:extLst>
              <a:ext uri="{FF2B5EF4-FFF2-40B4-BE49-F238E27FC236}">
                <a16:creationId xmlns:a16="http://schemas.microsoft.com/office/drawing/2014/main" id="{0047992D-6399-938B-7A5B-77A08852FC6B}"/>
              </a:ext>
            </a:extLst>
          </p:cNvPr>
          <p:cNvCxnSpPr/>
          <p:nvPr/>
        </p:nvCxnSpPr>
        <p:spPr>
          <a:xfrm>
            <a:off x="5911953"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8D7BD9-BA7C-F4F1-1E0D-80408638DED2}"/>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FB8B24F-DCFF-26B8-AE54-03873626392E}"/>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DBA02A03-0229-4D91-024E-FF94C134EA87}"/>
              </a:ext>
            </a:extLst>
          </p:cNvPr>
          <p:cNvCxnSpPr>
            <a:cxnSpLocks/>
          </p:cNvCxnSpPr>
          <p:nvPr/>
        </p:nvCxnSpPr>
        <p:spPr>
          <a:xfrm>
            <a:off x="9853226"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83574BB9-CF33-A288-8F8A-90DF91544EA1}"/>
              </a:ext>
            </a:extLst>
          </p:cNvPr>
          <p:cNvCxnSpPr>
            <a:stCxn id="47" idx="2"/>
            <a:endCxn id="50" idx="0"/>
          </p:cNvCxnSpPr>
          <p:nvPr/>
        </p:nvCxnSpPr>
        <p:spPr>
          <a:xfrm>
            <a:off x="8601819" y="3130661"/>
            <a:ext cx="0" cy="139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2E8FE7E2-6038-2CAE-AD6B-90CDEA4613C4}"/>
              </a:ext>
            </a:extLst>
          </p:cNvPr>
          <p:cNvCxnSpPr>
            <a:cxnSpLocks/>
            <a:stCxn id="50" idx="2"/>
            <a:endCxn id="51" idx="0"/>
          </p:cNvCxnSpPr>
          <p:nvPr/>
        </p:nvCxnSpPr>
        <p:spPr>
          <a:xfrm>
            <a:off x="8601819" y="3864540"/>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18A7F355-C644-CE09-079F-847A50E210EB}"/>
              </a:ext>
            </a:extLst>
          </p:cNvPr>
          <p:cNvCxnSpPr>
            <a:cxnSpLocks/>
            <a:stCxn id="51" idx="2"/>
            <a:endCxn id="1047" idx="0"/>
          </p:cNvCxnSpPr>
          <p:nvPr/>
        </p:nvCxnSpPr>
        <p:spPr>
          <a:xfrm>
            <a:off x="8601819" y="4565821"/>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9B0C0846-8637-5D9F-9693-26A23A8E30F0}"/>
              </a:ext>
            </a:extLst>
          </p:cNvPr>
          <p:cNvSpPr txBox="1"/>
          <p:nvPr/>
        </p:nvSpPr>
        <p:spPr>
          <a:xfrm>
            <a:off x="6056197" y="1937524"/>
            <a:ext cx="1811177" cy="984950"/>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grpSp>
        <p:nvGrpSpPr>
          <p:cNvPr id="1030" name="Group 1029">
            <a:extLst>
              <a:ext uri="{FF2B5EF4-FFF2-40B4-BE49-F238E27FC236}">
                <a16:creationId xmlns:a16="http://schemas.microsoft.com/office/drawing/2014/main" id="{EFCAACD5-E257-A3AB-602C-F51A86EC53FB}"/>
              </a:ext>
            </a:extLst>
          </p:cNvPr>
          <p:cNvGrpSpPr/>
          <p:nvPr/>
        </p:nvGrpSpPr>
        <p:grpSpPr>
          <a:xfrm>
            <a:off x="8762656" y="1991014"/>
            <a:ext cx="909256" cy="854098"/>
            <a:chOff x="8545139" y="1646120"/>
            <a:chExt cx="909252" cy="854099"/>
          </a:xfrm>
        </p:grpSpPr>
        <p:sp>
          <p:nvSpPr>
            <p:cNvPr id="1031" name="Partial Circle 1030">
              <a:extLst>
                <a:ext uri="{FF2B5EF4-FFF2-40B4-BE49-F238E27FC236}">
                  <a16:creationId xmlns:a16="http://schemas.microsoft.com/office/drawing/2014/main" id="{5353B3B4-3BFC-7469-FC28-FAC31C4F738B}"/>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2" name="Partial Circle 1031">
              <a:extLst>
                <a:ext uri="{FF2B5EF4-FFF2-40B4-BE49-F238E27FC236}">
                  <a16:creationId xmlns:a16="http://schemas.microsoft.com/office/drawing/2014/main" id="{1B4F93AB-D48B-1463-9008-EBDE2CA74BD4}"/>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3" name="Partial Circle 1032">
              <a:extLst>
                <a:ext uri="{FF2B5EF4-FFF2-40B4-BE49-F238E27FC236}">
                  <a16:creationId xmlns:a16="http://schemas.microsoft.com/office/drawing/2014/main" id="{0AE958DF-DC67-ED64-E06E-F2990B2B2F62}"/>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4" name="Partial Circle 1033">
              <a:extLst>
                <a:ext uri="{FF2B5EF4-FFF2-40B4-BE49-F238E27FC236}">
                  <a16:creationId xmlns:a16="http://schemas.microsoft.com/office/drawing/2014/main" id="{187A8A70-5403-FA28-BCC6-DD5EF6D2AFBB}"/>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5" name="Partial Circle 1034">
              <a:extLst>
                <a:ext uri="{FF2B5EF4-FFF2-40B4-BE49-F238E27FC236}">
                  <a16:creationId xmlns:a16="http://schemas.microsoft.com/office/drawing/2014/main" id="{E8851904-5919-68DA-5E5E-CE4D0E0CD7F9}"/>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6" name="Partial Circle 1035">
              <a:extLst>
                <a:ext uri="{FF2B5EF4-FFF2-40B4-BE49-F238E27FC236}">
                  <a16:creationId xmlns:a16="http://schemas.microsoft.com/office/drawing/2014/main" id="{6BFC5372-089C-C8B7-80D6-6411AB943582}"/>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7" name="Partial Circle 1036">
              <a:extLst>
                <a:ext uri="{FF2B5EF4-FFF2-40B4-BE49-F238E27FC236}">
                  <a16:creationId xmlns:a16="http://schemas.microsoft.com/office/drawing/2014/main" id="{873137F4-C9C8-24E4-BBF4-10D3C9CE1E59}"/>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8" name="Partial Circle 1037">
              <a:extLst>
                <a:ext uri="{FF2B5EF4-FFF2-40B4-BE49-F238E27FC236}">
                  <a16:creationId xmlns:a16="http://schemas.microsoft.com/office/drawing/2014/main" id="{62D8673C-4B01-B1A2-BEBF-12782515B6CC}"/>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9" name="TextBox 1038">
              <a:extLst>
                <a:ext uri="{FF2B5EF4-FFF2-40B4-BE49-F238E27FC236}">
                  <a16:creationId xmlns:a16="http://schemas.microsoft.com/office/drawing/2014/main" id="{10A78E50-79D9-B48F-2969-4B94D834B303}"/>
                </a:ext>
              </a:extLst>
            </p:cNvPr>
            <p:cNvSpPr txBox="1"/>
            <p:nvPr/>
          </p:nvSpPr>
          <p:spPr>
            <a:xfrm>
              <a:off x="8883421" y="1677653"/>
              <a:ext cx="26641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1040" name="TextBox 1039">
              <a:extLst>
                <a:ext uri="{FF2B5EF4-FFF2-40B4-BE49-F238E27FC236}">
                  <a16:creationId xmlns:a16="http://schemas.microsoft.com/office/drawing/2014/main" id="{512C8814-9F33-36D8-AC6F-182CEE29DAD0}"/>
                </a:ext>
              </a:extLst>
            </p:cNvPr>
            <p:cNvSpPr txBox="1"/>
            <p:nvPr/>
          </p:nvSpPr>
          <p:spPr>
            <a:xfrm>
              <a:off x="9095098" y="1772537"/>
              <a:ext cx="29847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1041" name="TextBox 1040">
              <a:extLst>
                <a:ext uri="{FF2B5EF4-FFF2-40B4-BE49-F238E27FC236}">
                  <a16:creationId xmlns:a16="http://schemas.microsoft.com/office/drawing/2014/main" id="{AFB7688E-D139-B69F-A976-D3E3986B1010}"/>
                </a:ext>
              </a:extLst>
            </p:cNvPr>
            <p:cNvSpPr txBox="1"/>
            <p:nvPr/>
          </p:nvSpPr>
          <p:spPr>
            <a:xfrm>
              <a:off x="9170340" y="1990728"/>
              <a:ext cx="284051"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1042" name="TextBox 1041">
              <a:extLst>
                <a:ext uri="{FF2B5EF4-FFF2-40B4-BE49-F238E27FC236}">
                  <a16:creationId xmlns:a16="http://schemas.microsoft.com/office/drawing/2014/main" id="{815F8BEB-7BD4-16B3-D93D-63B2EB021548}"/>
                </a:ext>
              </a:extLst>
            </p:cNvPr>
            <p:cNvSpPr txBox="1"/>
            <p:nvPr/>
          </p:nvSpPr>
          <p:spPr>
            <a:xfrm>
              <a:off x="9048873" y="2192946"/>
              <a:ext cx="38824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1043" name="TextBox 1042">
              <a:extLst>
                <a:ext uri="{FF2B5EF4-FFF2-40B4-BE49-F238E27FC236}">
                  <a16:creationId xmlns:a16="http://schemas.microsoft.com/office/drawing/2014/main" id="{EEB036F6-DE02-4232-DF7A-43F068BC96C1}"/>
                </a:ext>
              </a:extLst>
            </p:cNvPr>
            <p:cNvSpPr txBox="1"/>
            <p:nvPr/>
          </p:nvSpPr>
          <p:spPr>
            <a:xfrm>
              <a:off x="8826175" y="2280470"/>
              <a:ext cx="38343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1044" name="TextBox 1043">
              <a:extLst>
                <a:ext uri="{FF2B5EF4-FFF2-40B4-BE49-F238E27FC236}">
                  <a16:creationId xmlns:a16="http://schemas.microsoft.com/office/drawing/2014/main" id="{6B0C6DCD-0129-4534-F650-0B6446E992A7}"/>
                </a:ext>
              </a:extLst>
            </p:cNvPr>
            <p:cNvSpPr txBox="1"/>
            <p:nvPr/>
          </p:nvSpPr>
          <p:spPr>
            <a:xfrm>
              <a:off x="8613731" y="2191518"/>
              <a:ext cx="36740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1045" name="TextBox 1044">
              <a:extLst>
                <a:ext uri="{FF2B5EF4-FFF2-40B4-BE49-F238E27FC236}">
                  <a16:creationId xmlns:a16="http://schemas.microsoft.com/office/drawing/2014/main" id="{DB87ABE0-3831-2CBF-2971-B282A7FA8202}"/>
                </a:ext>
              </a:extLst>
            </p:cNvPr>
            <p:cNvSpPr txBox="1"/>
            <p:nvPr/>
          </p:nvSpPr>
          <p:spPr>
            <a:xfrm>
              <a:off x="8560874" y="1986056"/>
              <a:ext cx="334741"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1046" name="TextBox 1045">
              <a:extLst>
                <a:ext uri="{FF2B5EF4-FFF2-40B4-BE49-F238E27FC236}">
                  <a16:creationId xmlns:a16="http://schemas.microsoft.com/office/drawing/2014/main" id="{F35E6A02-5AE3-B91A-D2E3-54B4576B40B9}"/>
                </a:ext>
              </a:extLst>
            </p:cNvPr>
            <p:cNvSpPr txBox="1"/>
            <p:nvPr/>
          </p:nvSpPr>
          <p:spPr>
            <a:xfrm>
              <a:off x="8545139" y="1802803"/>
              <a:ext cx="48763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1047" name="Rectangle 1046">
                <a:extLst>
                  <a:ext uri="{FF2B5EF4-FFF2-40B4-BE49-F238E27FC236}">
                    <a16:creationId xmlns:a16="http://schemas.microsoft.com/office/drawing/2014/main" id="{D6B54C45-6D72-4259-3235-D802554FF7E4}"/>
                  </a:ext>
                </a:extLst>
              </p:cNvPr>
              <p:cNvSpPr/>
              <p:nvPr/>
            </p:nvSpPr>
            <p:spPr>
              <a:xfrm>
                <a:off x="5913121" y="4672666"/>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ysClr val="windowText" lastClr="000000"/>
                          </a:solidFill>
                          <a:latin typeface="Cambria Math" panose="02040503050406030204" pitchFamily="18" charset="0"/>
                          <a:sym typeface="Times New Roman" panose="02020603050405020304" pitchFamily="18" charset="0"/>
                        </a:rPr>
                        <m:t>𝑇</m:t>
                      </m:r>
                      <m:sSub>
                        <m:sSubPr>
                          <m:ctrlPr>
                            <a:rPr lang="en-US" altLang="zh-CN" i="1">
                              <a:solidFill>
                                <a:sysClr val="windowText" lastClr="000000"/>
                              </a:solidFill>
                              <a:latin typeface="Cambria Math" panose="02040503050406030204" pitchFamily="18" charset="0"/>
                              <a:sym typeface="Times New Roman" panose="02020603050405020304" pitchFamily="18" charset="0"/>
                            </a:rPr>
                          </m:ctrlPr>
                        </m:sSubPr>
                        <m:e>
                          <m:r>
                            <a:rPr lang="en-US" altLang="zh-CN" i="1">
                              <a:solidFill>
                                <a:sysClr val="windowText" lastClr="000000"/>
                              </a:solidFill>
                              <a:latin typeface="Cambria Math" panose="02040503050406030204" pitchFamily="18" charset="0"/>
                              <a:sym typeface="Times New Roman" panose="02020603050405020304" pitchFamily="18" charset="0"/>
                            </a:rPr>
                            <m:t>5</m:t>
                          </m:r>
                        </m:e>
                        <m:sub>
                          <m:r>
                            <a:rPr lang="zh-CN" altLang="en-US" i="1">
                              <a:solidFill>
                                <a:sysClr val="windowText" lastClr="000000"/>
                              </a:solidFill>
                              <a:latin typeface="Cambria Math" panose="02040503050406030204" pitchFamily="18" charset="0"/>
                              <a:sym typeface="Times New Roman" panose="02020603050405020304" pitchFamily="18" charset="0"/>
                            </a:rPr>
                            <m:t>𝑏𝑎𝑠𝑒</m:t>
                          </m:r>
                        </m:sub>
                      </m:sSub>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𝐹𝑖𝑛𝑒𝑡𝑢𝑛𝑒𝑑</m:t>
                      </m:r>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𝐶𝑜𝑚𝑚𝑒𝑛𝐺𝑒𝑛</m:t>
                      </m:r>
                    </m:oMath>
                  </m:oMathPara>
                </a14:m>
                <a:endParaRPr/>
              </a:p>
            </p:txBody>
          </p:sp>
        </mc:Choice>
        <mc:Fallback>
          <p:sp>
            <p:nvSpPr>
              <p:cNvPr id="1047" name="Rectangle 1046">
                <a:extLst>
                  <a:ext uri="{FF2B5EF4-FFF2-40B4-BE49-F238E27FC236}">
                    <a16:creationId xmlns:a16="http://schemas.microsoft.com/office/drawing/2014/main" id="{D6B54C45-6D72-4259-3235-D802554FF7E4}"/>
                  </a:ext>
                </a:extLst>
              </p:cNvPr>
              <p:cNvSpPr>
                <a:spLocks noRot="1" noChangeAspect="1" noMove="1" noResize="1" noEditPoints="1" noAdjustHandles="1" noChangeArrowheads="1" noChangeShapeType="1" noTextEdit="1"/>
              </p:cNvSpPr>
              <p:nvPr/>
            </p:nvSpPr>
            <p:spPr>
              <a:xfrm>
                <a:off x="5913121" y="4672666"/>
                <a:ext cx="5377395" cy="594436"/>
              </a:xfrm>
              <a:prstGeom prst="rect">
                <a:avLst/>
              </a:prstGeom>
              <a:blipFill>
                <a:blip r:embed="rId4"/>
                <a:stretch>
                  <a:fillRect/>
                </a:stretch>
              </a:blipFill>
              <a:ln w="19050">
                <a:solidFill>
                  <a:schemeClr val="tx1"/>
                </a:solidFill>
              </a:ln>
            </p:spPr>
            <p:txBody>
              <a:bodyPr/>
              <a:lstStyle/>
              <a:p>
                <a:r>
                  <a:rPr lang="zh-CN" altLang="en-US">
                    <a:noFill/>
                  </a:rPr>
                  <a:t> </a:t>
                </a:r>
              </a:p>
            </p:txBody>
          </p:sp>
        </mc:Fallback>
      </mc:AlternateContent>
      <p:cxnSp>
        <p:nvCxnSpPr>
          <p:cNvPr id="1048" name="Straight Arrow Connector 1047">
            <a:extLst>
              <a:ext uri="{FF2B5EF4-FFF2-40B4-BE49-F238E27FC236}">
                <a16:creationId xmlns:a16="http://schemas.microsoft.com/office/drawing/2014/main" id="{3CA70770-5433-1871-89AA-7C126F7B0576}"/>
              </a:ext>
            </a:extLst>
          </p:cNvPr>
          <p:cNvCxnSpPr>
            <a:cxnSpLocks/>
            <a:stCxn id="1047" idx="2"/>
            <a:endCxn id="48" idx="0"/>
          </p:cNvCxnSpPr>
          <p:nvPr/>
        </p:nvCxnSpPr>
        <p:spPr>
          <a:xfrm>
            <a:off x="8601819" y="5267102"/>
            <a:ext cx="0" cy="1027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50" name="Table 1049">
            <a:extLst>
              <a:ext uri="{FF2B5EF4-FFF2-40B4-BE49-F238E27FC236}">
                <a16:creationId xmlns:a16="http://schemas.microsoft.com/office/drawing/2014/main" id="{2764356D-E3C2-26F5-4C4D-90CDD6B2C9DC}"/>
              </a:ext>
            </a:extLst>
          </p:cNvPr>
          <p:cNvGraphicFramePr>
            <a:graphicFrameLocks noGrp="1"/>
          </p:cNvGraphicFramePr>
          <p:nvPr>
            <p:extLst>
              <p:ext uri="{D42A27DB-BD31-4B8C-83A1-F6EECF244321}">
                <p14:modId xmlns:p14="http://schemas.microsoft.com/office/powerpoint/2010/main" val="480292386"/>
              </p:ext>
            </p:extLst>
          </p:nvPr>
        </p:nvGraphicFramePr>
        <p:xfrm>
          <a:off x="332889" y="2978785"/>
          <a:ext cx="5260191" cy="1587036"/>
        </p:xfrm>
        <a:graphic>
          <a:graphicData uri="http://schemas.openxmlformats.org/drawingml/2006/table">
            <a:tbl>
              <a:tblPr/>
              <a:tblGrid>
                <a:gridCol w="1753397">
                  <a:extLst>
                    <a:ext uri="{9D8B030D-6E8A-4147-A177-3AD203B41FA5}">
                      <a16:colId xmlns:a16="http://schemas.microsoft.com/office/drawing/2014/main" val="2906938235"/>
                    </a:ext>
                  </a:extLst>
                </a:gridCol>
                <a:gridCol w="1753397">
                  <a:extLst>
                    <a:ext uri="{9D8B030D-6E8A-4147-A177-3AD203B41FA5}">
                      <a16:colId xmlns:a16="http://schemas.microsoft.com/office/drawing/2014/main" val="2193766734"/>
                    </a:ext>
                  </a:extLst>
                </a:gridCol>
                <a:gridCol w="1753397">
                  <a:extLst>
                    <a:ext uri="{9D8B030D-6E8A-4147-A177-3AD203B41FA5}">
                      <a16:colId xmlns:a16="http://schemas.microsoft.com/office/drawing/2014/main" val="630703899"/>
                    </a:ext>
                  </a:extLst>
                </a:gridCol>
              </a:tblGrid>
              <a:tr h="407674">
                <a:tc>
                  <a:txBody>
                    <a:bodyPr/>
                    <a:lstStyle/>
                    <a:p>
                      <a:pPr fontAlgn="b"/>
                      <a:r>
                        <a:rPr lang="en-US" sz="1500" b="1" dirty="0">
                          <a:effectLst/>
                          <a:latin typeface="Times New Roman" panose="02020603050405020304" pitchFamily="18" charset="0"/>
                          <a:cs typeface="Times New Roman" panose="02020603050405020304" pitchFamily="18" charset="0"/>
                        </a:rPr>
                        <a:t>Model</a:t>
                      </a:r>
                    </a:p>
                  </a:txBody>
                  <a:tcPr marL="76339" marR="76339" marT="38170" marB="38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fontAlgn="b"/>
                      <a:r>
                        <a:rPr lang="en-US" sz="1500" b="1" dirty="0">
                          <a:effectLst/>
                          <a:latin typeface="Times New Roman" panose="02020603050405020304" pitchFamily="18" charset="0"/>
                          <a:cs typeface="Times New Roman" panose="02020603050405020304" pitchFamily="18" charset="0"/>
                        </a:rPr>
                        <a:t># Parameters</a:t>
                      </a:r>
                    </a:p>
                  </a:txBody>
                  <a:tcPr marL="76339" marR="76339" marT="38170" marB="38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fontAlgn="b"/>
                      <a:r>
                        <a:rPr lang="en-US" sz="1500" b="1" dirty="0">
                          <a:effectLst/>
                          <a:latin typeface="Times New Roman" panose="02020603050405020304" pitchFamily="18" charset="0"/>
                          <a:cs typeface="Times New Roman" panose="02020603050405020304" pitchFamily="18" charset="0"/>
                        </a:rPr>
                        <a:t>Comparison</a:t>
                      </a:r>
                    </a:p>
                  </a:txBody>
                  <a:tcPr marL="76339" marR="76339" marT="38170" marB="38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extLst>
                  <a:ext uri="{0D108BD9-81ED-4DB2-BD59-A6C34878D82A}">
                    <a16:rowId xmlns:a16="http://schemas.microsoft.com/office/drawing/2014/main" val="1260877616"/>
                  </a:ext>
                </a:extLst>
              </a:tr>
              <a:tr h="589681">
                <a:tc>
                  <a:txBody>
                    <a:bodyPr/>
                    <a:lstStyle/>
                    <a:p>
                      <a:pPr fontAlgn="base"/>
                      <a:r>
                        <a:rPr lang="en-US" sz="1500" dirty="0">
                          <a:effectLst/>
                          <a:latin typeface="Times New Roman" panose="02020603050405020304" pitchFamily="18" charset="0"/>
                          <a:cs typeface="Times New Roman" panose="02020603050405020304" pitchFamily="18" charset="0"/>
                        </a:rPr>
                        <a:t>OPT 1.3B</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pPr fontAlgn="base"/>
                      <a:r>
                        <a:rPr lang="en-US" altLang="zh-CN" sz="1500" dirty="0">
                          <a:effectLst/>
                          <a:latin typeface="Times New Roman" panose="02020603050405020304" pitchFamily="18" charset="0"/>
                          <a:cs typeface="Times New Roman" panose="02020603050405020304" pitchFamily="18" charset="0"/>
                        </a:rPr>
                        <a:t>1,300,000,000 (1.3b)</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rowSpan="2">
                  <a:txBody>
                    <a:bodyPr/>
                    <a:lstStyle/>
                    <a:p>
                      <a:pPr fontAlgn="base"/>
                      <a:r>
                        <a:rPr lang="en-US" sz="1500" dirty="0">
                          <a:effectLst/>
                          <a:latin typeface="Times New Roman" panose="02020603050405020304" pitchFamily="18" charset="0"/>
                          <a:cs typeface="Times New Roman" panose="02020603050405020304" pitchFamily="18" charset="0"/>
                        </a:rPr>
                        <a:t>OPT is </a:t>
                      </a:r>
                      <a:r>
                        <a:rPr lang="en-US" sz="1500" b="1" i="1" dirty="0">
                          <a:effectLst/>
                          <a:latin typeface="Times New Roman" panose="02020603050405020304" pitchFamily="18" charset="0"/>
                          <a:cs typeface="Times New Roman" panose="02020603050405020304" pitchFamily="18" charset="0"/>
                        </a:rPr>
                        <a:t>5.9x</a:t>
                      </a:r>
                      <a:r>
                        <a:rPr lang="en-US" sz="1500" dirty="0">
                          <a:effectLst/>
                          <a:latin typeface="Times New Roman" panose="02020603050405020304" pitchFamily="18" charset="0"/>
                          <a:cs typeface="Times New Roman" panose="02020603050405020304" pitchFamily="18" charset="0"/>
                        </a:rPr>
                        <a:t> more than T5</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8"/>
                    </a:solidFill>
                  </a:tcPr>
                </a:tc>
                <a:extLst>
                  <a:ext uri="{0D108BD9-81ED-4DB2-BD59-A6C34878D82A}">
                    <a16:rowId xmlns:a16="http://schemas.microsoft.com/office/drawing/2014/main" val="2767792608"/>
                  </a:ext>
                </a:extLst>
              </a:tr>
              <a:tr h="589681">
                <a:tc>
                  <a:txBody>
                    <a:bodyPr/>
                    <a:lstStyle/>
                    <a:p>
                      <a:pPr fontAlgn="base"/>
                      <a:r>
                        <a:rPr lang="en-US" sz="1500">
                          <a:effectLst/>
                          <a:latin typeface="Times New Roman" panose="02020603050405020304" pitchFamily="18" charset="0"/>
                          <a:cs typeface="Times New Roman" panose="02020603050405020304" pitchFamily="18" charset="0"/>
                        </a:rPr>
                        <a:t>T5-Base</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0F0"/>
                    </a:solidFill>
                  </a:tcPr>
                </a:tc>
                <a:tc>
                  <a:txBody>
                    <a:bodyPr/>
                    <a:lstStyle/>
                    <a:p>
                      <a:pPr fontAlgn="base"/>
                      <a:r>
                        <a:rPr lang="en-US" altLang="zh-CN" sz="1500" dirty="0">
                          <a:effectLst/>
                          <a:latin typeface="Times New Roman" panose="02020603050405020304" pitchFamily="18" charset="0"/>
                          <a:cs typeface="Times New Roman" panose="02020603050405020304" pitchFamily="18" charset="0"/>
                        </a:rPr>
                        <a:t>220,000,000 (220m)</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0F0"/>
                    </a:solidFill>
                  </a:tcPr>
                </a:tc>
                <a:tc vMerge="1">
                  <a:txBody>
                    <a:bodyPr/>
                    <a:lstStyle/>
                    <a:p>
                      <a:pPr fontAlgn="base"/>
                      <a:endParaRPr lang="en-US" sz="1500" dirty="0">
                        <a:effectLst/>
                      </a:endParaRPr>
                    </a:p>
                  </a:txBody>
                  <a:tcPr marL="76339" marR="76339" marT="38170" marB="3817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765725919"/>
                  </a:ext>
                </a:extLst>
              </a:tr>
            </a:tbl>
          </a:graphicData>
        </a:graphic>
      </p:graphicFrame>
      <p:cxnSp>
        <p:nvCxnSpPr>
          <p:cNvPr id="1052" name="Google Shape;623;p76">
            <a:extLst>
              <a:ext uri="{FF2B5EF4-FFF2-40B4-BE49-F238E27FC236}">
                <a16:creationId xmlns:a16="http://schemas.microsoft.com/office/drawing/2014/main" id="{A74E7F35-6F77-3D7B-94A6-4A0F8EF31044}"/>
              </a:ext>
            </a:extLst>
          </p:cNvPr>
          <p:cNvCxnSpPr>
            <a:cxnSpLocks/>
            <a:stCxn id="50" idx="1"/>
            <a:endCxn id="1047" idx="1"/>
          </p:cNvCxnSpPr>
          <p:nvPr/>
        </p:nvCxnSpPr>
        <p:spPr>
          <a:xfrm rot="10800000" flipV="1">
            <a:off x="5913121" y="3567322"/>
            <a:ext cx="12700" cy="1402562"/>
          </a:xfrm>
          <a:prstGeom prst="bentConnector3">
            <a:avLst>
              <a:gd name="adj1" fmla="val 1100000"/>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E8E9D3F-8FFC-44B7-BFB9-B2888CCB5A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F95B70E-49FE-488F-A24D-BBE73690ADAD}"/>
              </a:ext>
            </a:extLst>
          </p:cNvPr>
          <p:cNvSpPr/>
          <p:nvPr/>
        </p:nvSpPr>
        <p:spPr>
          <a:xfrm>
            <a:off x="5396" y="0"/>
            <a:ext cx="4566285"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itle 1">
            <a:extLst>
              <a:ext uri="{FF2B5EF4-FFF2-40B4-BE49-F238E27FC236}">
                <a16:creationId xmlns:a16="http://schemas.microsoft.com/office/drawing/2014/main" id="{F60CD426-9688-46E4-B180-6DCB6EB6D5DF}"/>
              </a:ext>
            </a:extLst>
          </p:cNvPr>
          <p:cNvSpPr>
            <a:spLocks noGrp="1"/>
          </p:cNvSpPr>
          <p:nvPr>
            <p:ph type="ctrTitle"/>
          </p:nvPr>
        </p:nvSpPr>
        <p:spPr>
          <a:xfrm>
            <a:off x="625715" y="1122363"/>
            <a:ext cx="3273045" cy="3200400"/>
          </a:xfrm>
        </p:spPr>
        <p:txBody>
          <a:bodyPr>
            <a:normAutofit/>
          </a:bodyPr>
          <a:lstStyle/>
          <a:p>
            <a:pPr algn="l"/>
            <a:r>
              <a:rPr lang="en-US" altLang="zh-CN" sz="3400" b="1">
                <a:latin typeface="Times New Roman" panose="02020603050405020304" pitchFamily="18" charset="0"/>
                <a:cs typeface="Times New Roman" panose="02020603050405020304" pitchFamily="18" charset="0"/>
                <a:sym typeface="Times New Roman" panose="02020603050405020304" pitchFamily="18" charset="0"/>
              </a:rPr>
              <a:t>Visual Story Generation Based on Emotional and Keyword Scheme</a:t>
            </a:r>
            <a:endParaRPr lang="zh-CN" altLang="en-US" sz="3400">
              <a:latin typeface="Times New Roman" panose="02020603050405020304" pitchFamily="18" charset="0"/>
              <a:sym typeface="Times New Roman" panose="02020603050405020304" pitchFamily="18" charset="0"/>
            </a:endParaRPr>
          </a:p>
        </p:txBody>
      </p:sp>
      <p:sp>
        <p:nvSpPr>
          <p:cNvPr id="3" name="Subtitle 2">
            <a:extLst>
              <a:ext uri="{FF2B5EF4-FFF2-40B4-BE49-F238E27FC236}">
                <a16:creationId xmlns:a16="http://schemas.microsoft.com/office/drawing/2014/main" id="{85D77E3F-1DC5-4609-802A-EDE9B17951AD}"/>
              </a:ext>
            </a:extLst>
          </p:cNvPr>
          <p:cNvSpPr>
            <a:spLocks noGrp="1"/>
          </p:cNvSpPr>
          <p:nvPr>
            <p:ph type="subTitle" idx="1"/>
          </p:nvPr>
        </p:nvSpPr>
        <p:spPr>
          <a:xfrm>
            <a:off x="625715" y="4873751"/>
            <a:ext cx="2800773" cy="1358565"/>
          </a:xfrm>
        </p:spPr>
        <p:txBody>
          <a:bodyPr>
            <a:normAutofit/>
          </a:bodyPr>
          <a:lstStyle/>
          <a:p>
            <a:pPr algn="l">
              <a:lnSpc>
                <a:spcPct val="110000"/>
              </a:lnSpc>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Yuetian Chen,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Ruohua</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Li, Bowen Shi,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Peiru</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Liu, &amp; Mei Si</a:t>
            </a:r>
          </a:p>
          <a:p>
            <a:pPr algn="l">
              <a:lnSpc>
                <a:spcPct val="110000"/>
              </a:lnSpc>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lgn="l">
              <a:lnSpc>
                <a:spcPct val="110000"/>
              </a:lnSpc>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5" name="Rectangle 74">
            <a:extLst>
              <a:ext uri="{FF2B5EF4-FFF2-40B4-BE49-F238E27FC236}">
                <a16:creationId xmlns:a16="http://schemas.microsoft.com/office/drawing/2014/main" id="{DF923961-7523-4DA3-A6B8-16492042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758" y="4546920"/>
            <a:ext cx="351253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78A8E423-867B-17CA-8303-F15BF5EE3ED0}"/>
              </a:ext>
            </a:extLst>
          </p:cNvPr>
          <p:cNvSpPr txBox="1"/>
          <p:nvPr/>
        </p:nvSpPr>
        <p:spPr>
          <a:xfrm>
            <a:off x="8047251" y="5990740"/>
            <a:ext cx="415498" cy="369332"/>
          </a:xfrm>
          <a:prstGeom prst="rect">
            <a:avLst/>
          </a:prstGeom>
          <a:noFill/>
        </p:spPr>
        <p:txBody>
          <a:bodyPr wrap="none" rtlCol="0">
            <a:spAutoFit/>
          </a:bodyPr>
          <a:lstStyle/>
          <a:p>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36A38B2-20CA-6DA8-62B9-6324FDF1EF76}"/>
              </a:ext>
            </a:extLst>
          </p:cNvPr>
          <p:cNvSpPr/>
          <p:nvPr/>
        </p:nvSpPr>
        <p:spPr>
          <a:xfrm>
            <a:off x="4861560" y="771987"/>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3AF7E48C-BDED-8F0C-2EF6-4DFFEA009A9C}"/>
              </a:ext>
            </a:extLst>
          </p:cNvPr>
          <p:cNvSpPr/>
          <p:nvPr/>
        </p:nvSpPr>
        <p:spPr>
          <a:xfrm>
            <a:off x="4861560" y="2422900"/>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993472A1-7C9B-4A83-4533-828A13BED1AA}"/>
              </a:ext>
            </a:extLst>
          </p:cNvPr>
          <p:cNvSpPr/>
          <p:nvPr/>
        </p:nvSpPr>
        <p:spPr>
          <a:xfrm>
            <a:off x="4861560" y="4119620"/>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a:extLst>
              <a:ext uri="{FF2B5EF4-FFF2-40B4-BE49-F238E27FC236}">
                <a16:creationId xmlns:a16="http://schemas.microsoft.com/office/drawing/2014/main" id="{BC5F6A89-B8E4-014E-8802-1D860F7129EC}"/>
              </a:ext>
            </a:extLst>
          </p:cNvPr>
          <p:cNvSpPr txBox="1"/>
          <p:nvPr/>
        </p:nvSpPr>
        <p:spPr>
          <a:xfrm>
            <a:off x="8042171" y="5990740"/>
            <a:ext cx="415498" cy="369332"/>
          </a:xfrm>
          <a:prstGeom prst="rect">
            <a:avLst/>
          </a:prstGeom>
          <a:noFill/>
          <a:ln w="19050">
            <a:noFill/>
          </a:ln>
        </p:spPr>
        <p:txBody>
          <a:bodyPr wrap="none" rtlCol="0">
            <a:spAutoFit/>
          </a:bodyPr>
          <a:lstStyle/>
          <a:p>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088DF23-20D9-E8FB-6B4E-737E3C2A7991}"/>
              </a:ext>
            </a:extLst>
          </p:cNvPr>
          <p:cNvSpPr txBox="1"/>
          <p:nvPr/>
        </p:nvSpPr>
        <p:spPr>
          <a:xfrm>
            <a:off x="5049520" y="1267978"/>
            <a:ext cx="2931160" cy="400110"/>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Ethan turned the oven on. </a:t>
            </a:r>
            <a:endParaRPr lang="zh-CN" altLang="en-US" sz="20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259BB98-BB06-8C88-A6EE-D01B055DCF47}"/>
              </a:ext>
            </a:extLst>
          </p:cNvPr>
          <p:cNvSpPr txBox="1"/>
          <p:nvPr/>
        </p:nvSpPr>
        <p:spPr>
          <a:xfrm>
            <a:off x="5049520" y="2918891"/>
            <a:ext cx="2931160" cy="400110"/>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He put a potato in the oven.</a:t>
            </a:r>
            <a:endParaRPr lang="zh-CN" altLang="en-US" sz="20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C8B97FF-8E70-A6C7-06DB-8983D72C0E52}"/>
              </a:ext>
            </a:extLst>
          </p:cNvPr>
          <p:cNvSpPr txBox="1"/>
          <p:nvPr/>
        </p:nvSpPr>
        <p:spPr>
          <a:xfrm>
            <a:off x="5049520" y="4519808"/>
            <a:ext cx="2931160" cy="707886"/>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Suddenly, he smelled the potato is burning</a:t>
            </a:r>
            <a:endParaRPr lang="zh-CN" altLang="en-US" sz="200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101D1AA-A87D-D8D1-061C-DAADF8270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474" y="771987"/>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AE8C84-6F65-317F-A644-D32487610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4093" y="771987"/>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538D89C-5ABF-9487-CE25-A33580519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788" y="2422900"/>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CF33D92-0938-9EA3-2675-EF321EE987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4092" y="2422899"/>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050331F-1A81-84D4-6847-2482C6AFF1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4092" y="4119620"/>
            <a:ext cx="1371600" cy="13716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14A351E-65DC-3BC3-CEB6-3480177FCA1F}"/>
              </a:ext>
            </a:extLst>
          </p:cNvPr>
          <p:cNvSpPr txBox="1"/>
          <p:nvPr/>
        </p:nvSpPr>
        <p:spPr>
          <a:xfrm>
            <a:off x="600570" y="5990740"/>
            <a:ext cx="6596380"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Rensselaer Polytechnic Institute</a:t>
            </a:r>
          </a:p>
        </p:txBody>
      </p:sp>
      <p:pic>
        <p:nvPicPr>
          <p:cNvPr id="2064" name="Picture 16">
            <a:extLst>
              <a:ext uri="{FF2B5EF4-FFF2-40B4-BE49-F238E27FC236}">
                <a16:creationId xmlns:a16="http://schemas.microsoft.com/office/drawing/2014/main" id="{D348FC0C-BA83-43B1-9059-133BFEA3A5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681" y="477926"/>
            <a:ext cx="2423160" cy="58812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C1416FB-5D5D-98F7-13C1-D6CCA41176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788" y="4119620"/>
            <a:ext cx="1371600" cy="13716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292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1"/>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828" name="Google Shape;828;p81"/>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dirty="0">
                <a:solidFill>
                  <a:srgbClr val="C00000"/>
                </a:solidFill>
                <a:latin typeface="Times New Roman"/>
                <a:ea typeface="Times New Roman"/>
                <a:cs typeface="Times New Roman"/>
                <a:sym typeface="Times New Roman"/>
              </a:rPr>
              <a:t>Text pipeline – Student Model</a:t>
            </a:r>
            <a:endParaRPr sz="1467" dirty="0"/>
          </a:p>
        </p:txBody>
      </p:sp>
      <p:sp>
        <p:nvSpPr>
          <p:cNvPr id="829" name="Google Shape;829;p81"/>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30" name="Google Shape;830;p81"/>
          <p:cNvSpPr txBox="1">
            <a:spLocks noGrp="1"/>
          </p:cNvSpPr>
          <p:nvPr>
            <p:ph type="body" idx="1"/>
          </p:nvPr>
        </p:nvSpPr>
        <p:spPr>
          <a:xfrm>
            <a:off x="14500" y="1382933"/>
            <a:ext cx="6081499" cy="4598400"/>
          </a:xfrm>
          <a:prstGeom prst="rect">
            <a:avLst/>
          </a:prstGeom>
          <a:noFill/>
          <a:ln>
            <a:noFill/>
          </a:ln>
        </p:spPr>
        <p:txBody>
          <a:bodyPr spcFirstLastPara="1" vert="horz" wrap="square" lIns="91433" tIns="45700" rIns="91433" bIns="45700" rtlCol="0" anchor="t" anchorCtr="0">
            <a:noAutofit/>
          </a:bodyPr>
          <a:lstStyle/>
          <a:p>
            <a:pPr marL="237061" indent="-237061">
              <a:spcBef>
                <a:spcPts val="0"/>
              </a:spcBef>
              <a:buClr>
                <a:srgbClr val="C00000"/>
              </a:buClr>
              <a:buSzPts val="1400"/>
            </a:pPr>
            <a:r>
              <a:rPr lang="en-US" altLang="zh-CN" sz="1867" b="1" dirty="0">
                <a:latin typeface="Times New Roman"/>
                <a:ea typeface="Times New Roman"/>
                <a:cs typeface="Times New Roman"/>
                <a:sym typeface="Times New Roman"/>
              </a:rPr>
              <a:t>Multi-task pre-training on multiple datasets</a:t>
            </a:r>
            <a:endParaRPr sz="1467" dirty="0"/>
          </a:p>
          <a:p>
            <a:pPr marL="457189" lvl="1" indent="0">
              <a:spcBef>
                <a:spcPts val="533"/>
              </a:spcBef>
              <a:buClr>
                <a:srgbClr val="C00000"/>
              </a:buClr>
              <a:buSzPts val="1400"/>
              <a:buNone/>
            </a:pPr>
            <a:r>
              <a:rPr lang="en-US" altLang="zh-CN" sz="1867" dirty="0">
                <a:latin typeface="Times New Roman"/>
                <a:ea typeface="Times New Roman"/>
                <a:cs typeface="Times New Roman"/>
                <a:sym typeface="Wingdings" panose="05000000000000000000" pitchFamily="2" charset="2"/>
              </a:rPr>
              <a:t> </a:t>
            </a:r>
            <a:r>
              <a:rPr lang="en-US" altLang="zh-CN" sz="1867" dirty="0" err="1">
                <a:latin typeface="Times New Roman"/>
                <a:ea typeface="Times New Roman"/>
                <a:cs typeface="Times New Roman"/>
                <a:sym typeface="Times New Roman"/>
              </a:rPr>
              <a:t>CommenGen</a:t>
            </a:r>
            <a:endParaRPr sz="1467" dirty="0"/>
          </a:p>
          <a:p>
            <a:pPr marL="1151438" lvl="2" indent="-237061">
              <a:spcBef>
                <a:spcPts val="533"/>
              </a:spcBef>
              <a:buSzPts val="1400"/>
            </a:pPr>
            <a:r>
              <a:rPr lang="en-US" altLang="zh-CN" sz="1800" dirty="0">
                <a:latin typeface="Consolas" panose="020B0609020204030204" pitchFamily="49" charset="0"/>
                <a:ea typeface="Times New Roman"/>
                <a:cs typeface="Times New Roman"/>
                <a:sym typeface="Times New Roman"/>
              </a:rPr>
              <a:t>mrm8488/t5-base-finetuned-common_gen</a:t>
            </a:r>
            <a:endParaRPr sz="1800" dirty="0">
              <a:latin typeface="Times New Roman"/>
              <a:ea typeface="Times New Roman"/>
              <a:cs typeface="Times New Roman"/>
              <a:sym typeface="Times New Roman"/>
            </a:endParaRPr>
          </a:p>
          <a:p>
            <a:pPr marL="1151438" lvl="2" indent="-237061">
              <a:spcBef>
                <a:spcPts val="533"/>
              </a:spcBef>
              <a:buClr>
                <a:schemeClr val="dk1"/>
              </a:buClr>
              <a:buSzPts val="1400"/>
            </a:pPr>
            <a:r>
              <a:rPr lang="en-US" altLang="zh-CN" sz="1867" dirty="0">
                <a:latin typeface="Times New Roman"/>
                <a:ea typeface="Times New Roman"/>
                <a:cs typeface="Times New Roman"/>
                <a:sym typeface="Times New Roman"/>
              </a:rPr>
              <a:t>Constrained text generation task</a:t>
            </a:r>
            <a:endParaRPr sz="1467" dirty="0"/>
          </a:p>
          <a:p>
            <a:pPr marL="1151438" lvl="2" indent="-237061">
              <a:spcBef>
                <a:spcPts val="533"/>
              </a:spcBef>
              <a:buClr>
                <a:schemeClr val="dk1"/>
              </a:buClr>
              <a:buSzPts val="1400"/>
            </a:pPr>
            <a:r>
              <a:rPr lang="en-US" altLang="zh-CN" sz="1867" i="1" dirty="0">
                <a:latin typeface="Times New Roman"/>
                <a:ea typeface="Times New Roman"/>
                <a:cs typeface="Times New Roman"/>
                <a:sym typeface="Times New Roman"/>
              </a:rPr>
              <a:t>Objective: </a:t>
            </a:r>
            <a:endParaRPr sz="1867" i="1" dirty="0">
              <a:latin typeface="Times New Roman"/>
              <a:ea typeface="Times New Roman"/>
              <a:cs typeface="Times New Roman"/>
              <a:sym typeface="Times New Roman"/>
            </a:endParaRPr>
          </a:p>
          <a:p>
            <a:pPr marL="1608626" lvl="3" indent="-237061">
              <a:spcBef>
                <a:spcPts val="533"/>
              </a:spcBef>
              <a:buClr>
                <a:schemeClr val="dk1"/>
              </a:buClr>
              <a:buSzPts val="1400"/>
            </a:pPr>
            <a:r>
              <a:rPr lang="en-US" altLang="zh-CN" sz="1867" dirty="0">
                <a:latin typeface="Times New Roman"/>
                <a:ea typeface="Times New Roman"/>
                <a:cs typeface="Times New Roman"/>
                <a:sym typeface="Times New Roman"/>
              </a:rPr>
              <a:t>Vocabulary-based sentence construction</a:t>
            </a:r>
            <a:endParaRPr dirty="0">
              <a:latin typeface="Times New Roman"/>
              <a:ea typeface="Times New Roman"/>
              <a:cs typeface="Times New Roman"/>
              <a:sym typeface="Times New Roman"/>
            </a:endParaRPr>
          </a:p>
          <a:p>
            <a:pPr marL="1608626" indent="0">
              <a:spcBef>
                <a:spcPts val="533"/>
              </a:spcBef>
              <a:buNone/>
            </a:pPr>
            <a:endParaRPr dirty="0">
              <a:latin typeface="Times New Roman"/>
              <a:ea typeface="Times New Roman"/>
              <a:cs typeface="Times New Roman"/>
              <a:sym typeface="Times New Roman"/>
            </a:endParaRPr>
          </a:p>
          <a:p>
            <a:pPr marL="0" lvl="2" indent="0">
              <a:spcBef>
                <a:spcPts val="533"/>
              </a:spcBef>
              <a:buClr>
                <a:schemeClr val="dk1"/>
              </a:buClr>
              <a:buSzPts val="1400"/>
              <a:buNone/>
            </a:pPr>
            <a:endParaRPr sz="1867" dirty="0">
              <a:latin typeface="Times New Roman"/>
              <a:ea typeface="Times New Roman"/>
              <a:cs typeface="Times New Roman"/>
              <a:sym typeface="Times New Roman"/>
            </a:endParaRPr>
          </a:p>
          <a:p>
            <a:pPr marL="0" lvl="2" indent="0">
              <a:spcBef>
                <a:spcPts val="533"/>
              </a:spcBef>
              <a:buClr>
                <a:schemeClr val="dk1"/>
              </a:buClr>
              <a:buSzPts val="1400"/>
              <a:buNone/>
            </a:pPr>
            <a:endParaRPr lang="en-US" sz="1050" dirty="0">
              <a:latin typeface="Times New Roman"/>
              <a:ea typeface="Times New Roman"/>
              <a:cs typeface="Times New Roman"/>
              <a:sym typeface="Times New Roman"/>
            </a:endParaRPr>
          </a:p>
          <a:p>
            <a:pPr marL="0" lvl="2" indent="0">
              <a:spcBef>
                <a:spcPts val="533"/>
              </a:spcBef>
              <a:buClr>
                <a:schemeClr val="dk1"/>
              </a:buClr>
              <a:buSzPts val="1400"/>
              <a:buNone/>
            </a:pPr>
            <a:endParaRPr sz="100" dirty="0">
              <a:latin typeface="Times New Roman"/>
              <a:ea typeface="Times New Roman"/>
              <a:cs typeface="Times New Roman"/>
              <a:sym typeface="Times New Roman"/>
            </a:endParaRPr>
          </a:p>
          <a:p>
            <a:pPr marL="457189" lvl="1" indent="0">
              <a:spcBef>
                <a:spcPts val="533"/>
              </a:spcBef>
              <a:buClr>
                <a:srgbClr val="C00000"/>
              </a:buClr>
              <a:buSzPts val="1400"/>
              <a:buNone/>
            </a:pPr>
            <a:r>
              <a:rPr lang="en-US" altLang="zh-CN" sz="1867" dirty="0">
                <a:latin typeface="Times New Roman"/>
                <a:ea typeface="Times New Roman"/>
                <a:cs typeface="Times New Roman"/>
                <a:sym typeface="Wingdings" panose="05000000000000000000" pitchFamily="2" charset="2"/>
              </a:rPr>
              <a:t></a:t>
            </a:r>
            <a:r>
              <a:rPr lang="zh-CN" altLang="en-US" sz="1867" dirty="0">
                <a:latin typeface="Times New Roman"/>
                <a:ea typeface="Times New Roman"/>
                <a:cs typeface="Times New Roman"/>
                <a:sym typeface="Times New Roman"/>
              </a:rPr>
              <a:t> </a:t>
            </a:r>
            <a:r>
              <a:rPr lang="en-US" altLang="zh-CN" sz="1867" dirty="0">
                <a:latin typeface="Times New Roman"/>
                <a:ea typeface="Times New Roman"/>
                <a:cs typeface="Times New Roman"/>
                <a:sym typeface="Times New Roman"/>
              </a:rPr>
              <a:t>Story Commonsense</a:t>
            </a:r>
            <a:endParaRPr sz="1467" dirty="0"/>
          </a:p>
          <a:p>
            <a:pPr marL="1151438" lvl="2" indent="-237061">
              <a:spcBef>
                <a:spcPts val="533"/>
              </a:spcBef>
              <a:buClr>
                <a:schemeClr val="dk1"/>
              </a:buClr>
              <a:buSzPts val="1400"/>
            </a:pPr>
            <a:r>
              <a:rPr lang="en-US" altLang="zh-CN" sz="1867" dirty="0">
                <a:latin typeface="Times New Roman"/>
                <a:ea typeface="Times New Roman"/>
                <a:cs typeface="Times New Roman"/>
                <a:sym typeface="Times New Roman"/>
              </a:rPr>
              <a:t>Bring keywords and prompt template to task</a:t>
            </a:r>
            <a:endParaRPr sz="1467" dirty="0"/>
          </a:p>
          <a:p>
            <a:pPr marL="1151438" lvl="2" indent="-237061">
              <a:spcBef>
                <a:spcPts val="533"/>
              </a:spcBef>
              <a:buClr>
                <a:schemeClr val="dk1"/>
              </a:buClr>
              <a:buSzPts val="1400"/>
            </a:pPr>
            <a:r>
              <a:rPr lang="en-US" altLang="zh-CN" sz="1867" i="1" dirty="0">
                <a:latin typeface="Times New Roman"/>
                <a:ea typeface="Times New Roman"/>
                <a:cs typeface="Times New Roman"/>
                <a:sym typeface="Times New Roman"/>
              </a:rPr>
              <a:t>Objective: </a:t>
            </a:r>
            <a:endParaRPr sz="1867" i="1" dirty="0">
              <a:latin typeface="Times New Roman"/>
              <a:ea typeface="Times New Roman"/>
              <a:cs typeface="Times New Roman"/>
              <a:sym typeface="Times New Roman"/>
            </a:endParaRPr>
          </a:p>
          <a:p>
            <a:pPr marL="1608626" lvl="3" indent="-237061">
              <a:spcBef>
                <a:spcPts val="533"/>
              </a:spcBef>
              <a:buClr>
                <a:schemeClr val="dk1"/>
              </a:buClr>
              <a:buSzPts val="1400"/>
            </a:pPr>
            <a:r>
              <a:rPr lang="en-US" altLang="zh-CN" sz="1867" dirty="0">
                <a:latin typeface="Times New Roman"/>
                <a:ea typeface="Times New Roman"/>
                <a:cs typeface="Times New Roman"/>
                <a:sym typeface="Times New Roman"/>
              </a:rPr>
              <a:t>Generate next sentence based on input</a:t>
            </a:r>
            <a:endParaRPr sz="1467" b="1" dirty="0">
              <a:latin typeface="Times New Roman"/>
              <a:ea typeface="Times New Roman"/>
              <a:cs typeface="Times New Roman"/>
              <a:sym typeface="Times New Roman"/>
            </a:endParaRPr>
          </a:p>
          <a:p>
            <a:pPr marL="1151438" lvl="2" indent="-152396">
              <a:spcBef>
                <a:spcPts val="533"/>
              </a:spcBef>
              <a:buClr>
                <a:srgbClr val="C00000"/>
              </a:buClr>
              <a:buSzPts val="1100"/>
              <a:buNone/>
            </a:pPr>
            <a:endParaRPr sz="1467" b="1" dirty="0">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dirty="0">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dirty="0">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dirty="0">
              <a:latin typeface="Times New Roman"/>
              <a:ea typeface="Times New Roman"/>
              <a:cs typeface="Times New Roman"/>
              <a:sym typeface="Times New Roman"/>
            </a:endParaRPr>
          </a:p>
          <a:p>
            <a:pPr marL="1151438" lvl="2" indent="-152396">
              <a:spcBef>
                <a:spcPts val="533"/>
              </a:spcBef>
              <a:buClr>
                <a:schemeClr val="dk1"/>
              </a:buClr>
              <a:buSzPts val="900"/>
              <a:buNone/>
            </a:pPr>
            <a:endParaRPr sz="1867" dirty="0">
              <a:solidFill>
                <a:srgbClr val="000000"/>
              </a:solidFill>
              <a:latin typeface="Times New Roman"/>
              <a:ea typeface="Times New Roman"/>
              <a:cs typeface="Times New Roman"/>
              <a:sym typeface="Times New Roman"/>
            </a:endParaRPr>
          </a:p>
        </p:txBody>
      </p:sp>
      <p:sp>
        <p:nvSpPr>
          <p:cNvPr id="831" name="Google Shape;831;p81"/>
          <p:cNvSpPr/>
          <p:nvPr/>
        </p:nvSpPr>
        <p:spPr>
          <a:xfrm>
            <a:off x="876160" y="3238805"/>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man</a:t>
            </a:r>
            <a:endParaRPr sz="1600">
              <a:solidFill>
                <a:schemeClr val="lt1"/>
              </a:solidFill>
              <a:latin typeface="Times New Roman"/>
              <a:ea typeface="Times New Roman"/>
              <a:cs typeface="Times New Roman"/>
              <a:sym typeface="Times New Roman"/>
            </a:endParaRPr>
          </a:p>
        </p:txBody>
      </p:sp>
      <p:sp>
        <p:nvSpPr>
          <p:cNvPr id="832" name="Google Shape;832;p81"/>
          <p:cNvSpPr/>
          <p:nvPr/>
        </p:nvSpPr>
        <p:spPr>
          <a:xfrm>
            <a:off x="876160" y="3602763"/>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hole</a:t>
            </a:r>
            <a:endParaRPr sz="1600">
              <a:solidFill>
                <a:schemeClr val="lt1"/>
              </a:solidFill>
              <a:latin typeface="Times New Roman"/>
              <a:ea typeface="Times New Roman"/>
              <a:cs typeface="Times New Roman"/>
              <a:sym typeface="Times New Roman"/>
            </a:endParaRPr>
          </a:p>
        </p:txBody>
      </p:sp>
      <p:sp>
        <p:nvSpPr>
          <p:cNvPr id="833" name="Google Shape;833;p81"/>
          <p:cNvSpPr/>
          <p:nvPr/>
        </p:nvSpPr>
        <p:spPr>
          <a:xfrm>
            <a:off x="876160" y="3979000"/>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tree</a:t>
            </a:r>
            <a:endParaRPr sz="1600">
              <a:solidFill>
                <a:schemeClr val="lt1"/>
              </a:solidFill>
              <a:latin typeface="Times New Roman"/>
              <a:ea typeface="Times New Roman"/>
              <a:cs typeface="Times New Roman"/>
              <a:sym typeface="Times New Roman"/>
            </a:endParaRPr>
          </a:p>
        </p:txBody>
      </p:sp>
      <p:sp>
        <p:nvSpPr>
          <p:cNvPr id="834" name="Google Shape;834;p81"/>
          <p:cNvSpPr/>
          <p:nvPr/>
        </p:nvSpPr>
        <p:spPr>
          <a:xfrm>
            <a:off x="2658967" y="3470633"/>
            <a:ext cx="2517600" cy="5440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A </a:t>
            </a:r>
            <a:r>
              <a:rPr lang="en-US" altLang="zh-CN" sz="1600" b="1" u="sng">
                <a:solidFill>
                  <a:schemeClr val="lt1"/>
                </a:solidFill>
                <a:latin typeface="Times New Roman"/>
                <a:ea typeface="Times New Roman"/>
                <a:cs typeface="Times New Roman"/>
                <a:sym typeface="Times New Roman"/>
              </a:rPr>
              <a:t>man</a:t>
            </a:r>
            <a:r>
              <a:rPr lang="zh-CN" altLang="en-US" sz="1600">
                <a:solidFill>
                  <a:schemeClr val="lt1"/>
                </a:solidFill>
                <a:latin typeface="Times New Roman"/>
                <a:ea typeface="Times New Roman"/>
                <a:cs typeface="Times New Roman"/>
                <a:sym typeface="Times New Roman"/>
              </a:rPr>
              <a:t> </a:t>
            </a:r>
            <a:r>
              <a:rPr lang="en-US" altLang="zh-CN" sz="1600">
                <a:solidFill>
                  <a:schemeClr val="lt1"/>
                </a:solidFill>
                <a:latin typeface="Times New Roman"/>
                <a:ea typeface="Times New Roman"/>
                <a:cs typeface="Times New Roman"/>
                <a:sym typeface="Times New Roman"/>
              </a:rPr>
              <a:t>is </a:t>
            </a:r>
            <a:r>
              <a:rPr lang="en-US" altLang="zh-CN" sz="1600" b="1" u="sng">
                <a:solidFill>
                  <a:schemeClr val="lt1"/>
                </a:solidFill>
                <a:latin typeface="Times New Roman"/>
                <a:ea typeface="Times New Roman"/>
                <a:cs typeface="Times New Roman"/>
                <a:sym typeface="Times New Roman"/>
              </a:rPr>
              <a:t>dig</a:t>
            </a:r>
            <a:r>
              <a:rPr lang="en-US" altLang="zh-CN" sz="1600">
                <a:solidFill>
                  <a:schemeClr val="lt1"/>
                </a:solidFill>
                <a:latin typeface="Times New Roman"/>
                <a:ea typeface="Times New Roman"/>
                <a:cs typeface="Times New Roman"/>
                <a:sym typeface="Times New Roman"/>
              </a:rPr>
              <a:t>ging a </a:t>
            </a:r>
            <a:r>
              <a:rPr lang="en-US" altLang="zh-CN" sz="1600" b="1" u="sng">
                <a:solidFill>
                  <a:schemeClr val="lt1"/>
                </a:solidFill>
                <a:latin typeface="Times New Roman"/>
                <a:ea typeface="Times New Roman"/>
                <a:cs typeface="Times New Roman"/>
                <a:sym typeface="Times New Roman"/>
              </a:rPr>
              <a:t>hole</a:t>
            </a:r>
            <a:r>
              <a:rPr lang="zh-CN" altLang="en-US" sz="1600">
                <a:solidFill>
                  <a:schemeClr val="lt1"/>
                </a:solidFill>
                <a:latin typeface="Times New Roman"/>
                <a:ea typeface="Times New Roman"/>
                <a:cs typeface="Times New Roman"/>
                <a:sym typeface="Times New Roman"/>
              </a:rPr>
              <a:t> </a:t>
            </a:r>
            <a:r>
              <a:rPr lang="en-US" altLang="zh-CN" sz="1600">
                <a:solidFill>
                  <a:schemeClr val="lt1"/>
                </a:solidFill>
                <a:latin typeface="Times New Roman"/>
                <a:ea typeface="Times New Roman"/>
                <a:cs typeface="Times New Roman"/>
                <a:sym typeface="Times New Roman"/>
              </a:rPr>
              <a:t>near a </a:t>
            </a:r>
            <a:r>
              <a:rPr lang="en-US" altLang="zh-CN" sz="1600" b="1" u="sng">
                <a:solidFill>
                  <a:schemeClr val="lt1"/>
                </a:solidFill>
                <a:latin typeface="Times New Roman"/>
                <a:ea typeface="Times New Roman"/>
                <a:cs typeface="Times New Roman"/>
                <a:sym typeface="Times New Roman"/>
              </a:rPr>
              <a:t>tree</a:t>
            </a:r>
            <a:endParaRPr sz="1600" b="1" u="sng">
              <a:solidFill>
                <a:schemeClr val="lt1"/>
              </a:solidFill>
              <a:latin typeface="Times New Roman"/>
              <a:ea typeface="Times New Roman"/>
              <a:cs typeface="Times New Roman"/>
              <a:sym typeface="Times New Roman"/>
            </a:endParaRPr>
          </a:p>
        </p:txBody>
      </p:sp>
      <p:sp>
        <p:nvSpPr>
          <p:cNvPr id="835" name="Google Shape;835;p81"/>
          <p:cNvSpPr/>
          <p:nvPr/>
        </p:nvSpPr>
        <p:spPr>
          <a:xfrm>
            <a:off x="1860400" y="3572225"/>
            <a:ext cx="587200" cy="360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rgbClr val="000000"/>
                </a:solidFill>
                <a:latin typeface="Times New Roman"/>
                <a:ea typeface="Times New Roman"/>
                <a:cs typeface="Times New Roman"/>
                <a:sym typeface="Times New Roman"/>
              </a:rPr>
              <a:t>LM</a:t>
            </a:r>
            <a:endParaRPr sz="1600" b="1" u="sng">
              <a:solidFill>
                <a:srgbClr val="000000"/>
              </a:solidFill>
              <a:latin typeface="Times New Roman"/>
              <a:ea typeface="Times New Roman"/>
              <a:cs typeface="Times New Roman"/>
              <a:sym typeface="Times New Roman"/>
            </a:endParaRPr>
          </a:p>
        </p:txBody>
      </p:sp>
      <p:cxnSp>
        <p:nvCxnSpPr>
          <p:cNvPr id="836" name="Google Shape;836;p81"/>
          <p:cNvCxnSpPr>
            <a:stCxn id="831" idx="3"/>
            <a:endCxn id="835" idx="1"/>
          </p:cNvCxnSpPr>
          <p:nvPr/>
        </p:nvCxnSpPr>
        <p:spPr>
          <a:xfrm>
            <a:off x="1463360" y="3388605"/>
            <a:ext cx="397200" cy="3640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37" name="Google Shape;837;p81"/>
          <p:cNvCxnSpPr>
            <a:stCxn id="833" idx="3"/>
            <a:endCxn id="835" idx="1"/>
          </p:cNvCxnSpPr>
          <p:nvPr/>
        </p:nvCxnSpPr>
        <p:spPr>
          <a:xfrm rot="10800000" flipH="1">
            <a:off x="1463360" y="3752400"/>
            <a:ext cx="397200" cy="3764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38" name="Google Shape;838;p81"/>
          <p:cNvCxnSpPr>
            <a:stCxn id="832" idx="3"/>
            <a:endCxn id="835" idx="1"/>
          </p:cNvCxnSpPr>
          <p:nvPr/>
        </p:nvCxnSpPr>
        <p:spPr>
          <a:xfrm>
            <a:off x="1463360" y="3752563"/>
            <a:ext cx="397200" cy="0"/>
          </a:xfrm>
          <a:prstGeom prst="straightConnector1">
            <a:avLst/>
          </a:prstGeom>
          <a:noFill/>
          <a:ln w="12700" cap="flat" cmpd="sng">
            <a:solidFill>
              <a:schemeClr val="dk1"/>
            </a:solidFill>
            <a:prstDash val="solid"/>
            <a:miter lim="800000"/>
            <a:headEnd type="none" w="sm" len="sm"/>
            <a:tailEnd type="triangle" w="med" len="med"/>
          </a:ln>
        </p:spPr>
      </p:cxnSp>
      <p:cxnSp>
        <p:nvCxnSpPr>
          <p:cNvPr id="839" name="Google Shape;839;p81"/>
          <p:cNvCxnSpPr>
            <a:stCxn id="835" idx="3"/>
            <a:endCxn id="834" idx="1"/>
          </p:cNvCxnSpPr>
          <p:nvPr/>
        </p:nvCxnSpPr>
        <p:spPr>
          <a:xfrm rot="10800000" flipH="1">
            <a:off x="2447600" y="3742825"/>
            <a:ext cx="211200" cy="9600"/>
          </a:xfrm>
          <a:prstGeom prst="straightConnector1">
            <a:avLst/>
          </a:prstGeom>
          <a:noFill/>
          <a:ln w="12700" cap="flat" cmpd="sng">
            <a:solidFill>
              <a:schemeClr val="dk1"/>
            </a:solidFill>
            <a:prstDash val="solid"/>
            <a:miter lim="800000"/>
            <a:headEnd type="none" w="sm" len="sm"/>
            <a:tailEnd type="triangle" w="med" len="med"/>
          </a:ln>
        </p:spPr>
      </p:cxnSp>
      <p:sp>
        <p:nvSpPr>
          <p:cNvPr id="840" name="Google Shape;840;p81"/>
          <p:cNvSpPr/>
          <p:nvPr/>
        </p:nvSpPr>
        <p:spPr>
          <a:xfrm>
            <a:off x="876160" y="5721152"/>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Context</a:t>
            </a:r>
            <a:endParaRPr sz="1600">
              <a:solidFill>
                <a:schemeClr val="lt1"/>
              </a:solidFill>
              <a:latin typeface="Times New Roman"/>
              <a:ea typeface="Times New Roman"/>
              <a:cs typeface="Times New Roman"/>
              <a:sym typeface="Times New Roman"/>
            </a:endParaRPr>
          </a:p>
        </p:txBody>
      </p:sp>
      <p:sp>
        <p:nvSpPr>
          <p:cNvPr id="841" name="Google Shape;841;p81"/>
          <p:cNvSpPr/>
          <p:nvPr/>
        </p:nvSpPr>
        <p:spPr>
          <a:xfrm>
            <a:off x="876160" y="6461348"/>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Sentiment</a:t>
            </a:r>
            <a:endParaRPr sz="1600">
              <a:solidFill>
                <a:schemeClr val="lt1"/>
              </a:solidFill>
              <a:latin typeface="Times New Roman"/>
              <a:ea typeface="Times New Roman"/>
              <a:cs typeface="Times New Roman"/>
              <a:sym typeface="Times New Roman"/>
            </a:endParaRPr>
          </a:p>
        </p:txBody>
      </p:sp>
      <p:sp>
        <p:nvSpPr>
          <p:cNvPr id="842" name="Google Shape;842;p81"/>
          <p:cNvSpPr/>
          <p:nvPr/>
        </p:nvSpPr>
        <p:spPr>
          <a:xfrm>
            <a:off x="3872169" y="6054573"/>
            <a:ext cx="1304400" cy="3604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Next plot</a:t>
            </a:r>
            <a:endParaRPr sz="1600" b="1" u="sng">
              <a:solidFill>
                <a:schemeClr val="lt1"/>
              </a:solidFill>
              <a:latin typeface="Times New Roman"/>
              <a:ea typeface="Times New Roman"/>
              <a:cs typeface="Times New Roman"/>
              <a:sym typeface="Times New Roman"/>
            </a:endParaRPr>
          </a:p>
        </p:txBody>
      </p:sp>
      <p:sp>
        <p:nvSpPr>
          <p:cNvPr id="843" name="Google Shape;843;p81"/>
          <p:cNvSpPr/>
          <p:nvPr/>
        </p:nvSpPr>
        <p:spPr>
          <a:xfrm>
            <a:off x="3073616" y="6054572"/>
            <a:ext cx="587200" cy="360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rgbClr val="000000"/>
                </a:solidFill>
                <a:latin typeface="Times New Roman"/>
                <a:ea typeface="Times New Roman"/>
                <a:cs typeface="Times New Roman"/>
                <a:sym typeface="Times New Roman"/>
              </a:rPr>
              <a:t>LM</a:t>
            </a:r>
            <a:endParaRPr sz="1600" b="1" u="sng">
              <a:solidFill>
                <a:srgbClr val="000000"/>
              </a:solidFill>
              <a:latin typeface="Times New Roman"/>
              <a:ea typeface="Times New Roman"/>
              <a:cs typeface="Times New Roman"/>
              <a:sym typeface="Times New Roman"/>
            </a:endParaRPr>
          </a:p>
        </p:txBody>
      </p:sp>
      <p:cxnSp>
        <p:nvCxnSpPr>
          <p:cNvPr id="844" name="Google Shape;844;p81"/>
          <p:cNvCxnSpPr>
            <a:stCxn id="840" idx="3"/>
            <a:endCxn id="843" idx="1"/>
          </p:cNvCxnSpPr>
          <p:nvPr/>
        </p:nvCxnSpPr>
        <p:spPr>
          <a:xfrm>
            <a:off x="2676560" y="5870952"/>
            <a:ext cx="397200" cy="3640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45" name="Google Shape;845;p81"/>
          <p:cNvCxnSpPr>
            <a:stCxn id="841" idx="3"/>
            <a:endCxn id="843" idx="1"/>
          </p:cNvCxnSpPr>
          <p:nvPr/>
        </p:nvCxnSpPr>
        <p:spPr>
          <a:xfrm rot="10800000" flipH="1">
            <a:off x="2676560" y="6234748"/>
            <a:ext cx="397200" cy="3764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46" name="Google Shape;846;p81"/>
          <p:cNvCxnSpPr>
            <a:stCxn id="847" idx="3"/>
            <a:endCxn id="843" idx="1"/>
          </p:cNvCxnSpPr>
          <p:nvPr/>
        </p:nvCxnSpPr>
        <p:spPr>
          <a:xfrm rot="10800000" flipH="1">
            <a:off x="2676560" y="6234780"/>
            <a:ext cx="397200" cy="2400"/>
          </a:xfrm>
          <a:prstGeom prst="straightConnector1">
            <a:avLst/>
          </a:prstGeom>
          <a:noFill/>
          <a:ln w="12700" cap="flat" cmpd="sng">
            <a:solidFill>
              <a:schemeClr val="dk1"/>
            </a:solidFill>
            <a:prstDash val="solid"/>
            <a:miter lim="800000"/>
            <a:headEnd type="none" w="sm" len="sm"/>
            <a:tailEnd type="triangle" w="med" len="med"/>
          </a:ln>
        </p:spPr>
      </p:cxnSp>
      <p:cxnSp>
        <p:nvCxnSpPr>
          <p:cNvPr id="848" name="Google Shape;848;p81"/>
          <p:cNvCxnSpPr>
            <a:stCxn id="843" idx="3"/>
            <a:endCxn id="842" idx="1"/>
          </p:cNvCxnSpPr>
          <p:nvPr/>
        </p:nvCxnSpPr>
        <p:spPr>
          <a:xfrm>
            <a:off x="3660816" y="6234772"/>
            <a:ext cx="211200" cy="0"/>
          </a:xfrm>
          <a:prstGeom prst="straightConnector1">
            <a:avLst/>
          </a:prstGeom>
          <a:noFill/>
          <a:ln w="12700" cap="flat" cmpd="sng">
            <a:solidFill>
              <a:schemeClr val="dk1"/>
            </a:solidFill>
            <a:prstDash val="solid"/>
            <a:miter lim="800000"/>
            <a:headEnd type="none" w="sm" len="sm"/>
            <a:tailEnd type="triangle" w="med" len="med"/>
          </a:ln>
        </p:spPr>
      </p:cxnSp>
      <p:sp>
        <p:nvSpPr>
          <p:cNvPr id="847" name="Google Shape;847;p81"/>
          <p:cNvSpPr/>
          <p:nvPr/>
        </p:nvSpPr>
        <p:spPr>
          <a:xfrm>
            <a:off x="876160" y="6087380"/>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Keyword</a:t>
            </a:r>
            <a:endParaRPr sz="1600">
              <a:solidFill>
                <a:schemeClr val="lt1"/>
              </a:solidFill>
              <a:latin typeface="Times New Roman"/>
              <a:ea typeface="Times New Roman"/>
              <a:cs typeface="Times New Roman"/>
              <a:sym typeface="Times New Roman"/>
            </a:endParaRPr>
          </a:p>
        </p:txBody>
      </p:sp>
      <p:sp>
        <p:nvSpPr>
          <p:cNvPr id="43" name="Rectangle 42">
            <a:extLst>
              <a:ext uri="{FF2B5EF4-FFF2-40B4-BE49-F238E27FC236}">
                <a16:creationId xmlns:a16="http://schemas.microsoft.com/office/drawing/2014/main" id="{C6A45339-F2B4-29D5-4994-C6605C1CECC6}"/>
              </a:ext>
            </a:extLst>
          </p:cNvPr>
          <p:cNvSpPr/>
          <p:nvPr/>
        </p:nvSpPr>
        <p:spPr>
          <a:xfrm>
            <a:off x="5913121" y="1534334"/>
            <a:ext cx="5377395" cy="159632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4" name="Rectangle 43">
            <a:extLst>
              <a:ext uri="{FF2B5EF4-FFF2-40B4-BE49-F238E27FC236}">
                <a16:creationId xmlns:a16="http://schemas.microsoft.com/office/drawing/2014/main" id="{9A73667F-E15A-4E03-6A81-68DAB2554B4B}"/>
              </a:ext>
            </a:extLst>
          </p:cNvPr>
          <p:cNvSpPr/>
          <p:nvPr/>
        </p:nvSpPr>
        <p:spPr>
          <a:xfrm>
            <a:off x="5913121" y="5369869"/>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5" name="Rectangle 44">
            <a:extLst>
              <a:ext uri="{FF2B5EF4-FFF2-40B4-BE49-F238E27FC236}">
                <a16:creationId xmlns:a16="http://schemas.microsoft.com/office/drawing/2014/main" id="{7AA91CE6-90EA-EA79-25C8-147C84D1B5A5}"/>
              </a:ext>
            </a:extLst>
          </p:cNvPr>
          <p:cNvSpPr/>
          <p:nvPr/>
        </p:nvSpPr>
        <p:spPr>
          <a:xfrm>
            <a:off x="6038716" y="1686784"/>
            <a:ext cx="1811179"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6" name="Rectangle 45">
            <a:extLst>
              <a:ext uri="{FF2B5EF4-FFF2-40B4-BE49-F238E27FC236}">
                <a16:creationId xmlns:a16="http://schemas.microsoft.com/office/drawing/2014/main" id="{5166DB4F-27D4-F814-15F8-D9BF0AE2E30D}"/>
              </a:ext>
            </a:extLst>
          </p:cNvPr>
          <p:cNvSpPr/>
          <p:nvPr/>
        </p:nvSpPr>
        <p:spPr>
          <a:xfrm>
            <a:off x="5913121" y="3270104"/>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47" name="Rectangle 46">
                <a:extLst>
                  <a:ext uri="{FF2B5EF4-FFF2-40B4-BE49-F238E27FC236}">
                    <a16:creationId xmlns:a16="http://schemas.microsoft.com/office/drawing/2014/main" id="{629973EC-676A-526B-52D5-7AE345EF8AC7}"/>
                  </a:ext>
                </a:extLst>
              </p:cNvPr>
              <p:cNvSpPr/>
              <p:nvPr/>
            </p:nvSpPr>
            <p:spPr>
              <a:xfrm>
                <a:off x="5913121" y="3971385"/>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ysClr val="windowText" lastClr="000000"/>
                          </a:solidFill>
                          <a:latin typeface="Cambria Math" panose="02040503050406030204" pitchFamily="18" charset="0"/>
                          <a:sym typeface="Times New Roman" panose="02020603050405020304" pitchFamily="18" charset="0"/>
                        </a:rPr>
                        <m:t>𝑂𝑃𝑇</m:t>
                      </m:r>
                      <m:r>
                        <a:rPr lang="zh-CN" altLang="en-US" b="0" i="1" smtClean="0">
                          <a:solidFill>
                            <a:sysClr val="windowText" lastClr="000000"/>
                          </a:solidFill>
                          <a:latin typeface="Cambria Math" panose="02040503050406030204" pitchFamily="18" charset="0"/>
                          <a:sym typeface="Times New Roman" panose="02020603050405020304" pitchFamily="18" charset="0"/>
                        </a:rPr>
                        <m:t> 1.3</m:t>
                      </m:r>
                      <m:r>
                        <a:rPr lang="zh-CN" altLang="en-US" b="0" i="1" smtClean="0">
                          <a:solidFill>
                            <a:sysClr val="windowText" lastClr="000000"/>
                          </a:solidFill>
                          <a:latin typeface="Cambria Math" panose="02040503050406030204" pitchFamily="18" charset="0"/>
                          <a:sym typeface="Times New Roman" panose="02020603050405020304" pitchFamily="18" charset="0"/>
                        </a:rPr>
                        <m:t>𝐵</m:t>
                      </m:r>
                    </m:oMath>
                  </m:oMathPara>
                </a14:m>
                <a:endParaRPr lang="en-US" dirty="0">
                  <a:solidFill>
                    <a:sysClr val="windowText" lastClr="000000"/>
                  </a:solidFill>
                </a:endParaRPr>
              </a:p>
            </p:txBody>
          </p:sp>
        </mc:Choice>
        <mc:Fallback>
          <p:sp>
            <p:nvSpPr>
              <p:cNvPr id="47" name="Rectangle 46">
                <a:extLst>
                  <a:ext uri="{FF2B5EF4-FFF2-40B4-BE49-F238E27FC236}">
                    <a16:creationId xmlns:a16="http://schemas.microsoft.com/office/drawing/2014/main" id="{629973EC-676A-526B-52D5-7AE345EF8AC7}"/>
                  </a:ext>
                </a:extLst>
              </p:cNvPr>
              <p:cNvSpPr>
                <a:spLocks noRot="1" noChangeAspect="1" noMove="1" noResize="1" noEditPoints="1" noAdjustHandles="1" noChangeArrowheads="1" noChangeShapeType="1" noTextEdit="1"/>
              </p:cNvSpPr>
              <p:nvPr/>
            </p:nvSpPr>
            <p:spPr>
              <a:xfrm>
                <a:off x="5913121" y="3971385"/>
                <a:ext cx="5377395" cy="594436"/>
              </a:xfrm>
              <a:prstGeom prst="rect">
                <a:avLst/>
              </a:prstGeom>
              <a:blipFill>
                <a:blip r:embed="rId3"/>
                <a:stretch>
                  <a:fillRect/>
                </a:stretch>
              </a:blipFill>
              <a:ln w="19050">
                <a:solidFill>
                  <a:schemeClr val="tx1"/>
                </a:solidFill>
              </a:ln>
            </p:spPr>
            <p:txBody>
              <a:bodyPr/>
              <a:lstStyle/>
              <a:p>
                <a:r>
                  <a:rPr lang="zh-CN" altLang="en-US">
                    <a:noFill/>
                  </a:rPr>
                  <a:t> </a:t>
                </a:r>
              </a:p>
            </p:txBody>
          </p:sp>
        </mc:Fallback>
      </mc:AlternateContent>
      <p:sp>
        <p:nvSpPr>
          <p:cNvPr id="48" name="TextBox 47">
            <a:extLst>
              <a:ext uri="{FF2B5EF4-FFF2-40B4-BE49-F238E27FC236}">
                <a16:creationId xmlns:a16="http://schemas.microsoft.com/office/drawing/2014/main" id="{83CCA2F4-F7D8-BD7D-7033-07A5D9732D3C}"/>
              </a:ext>
            </a:extLst>
          </p:cNvPr>
          <p:cNvSpPr txBox="1"/>
          <p:nvPr/>
        </p:nvSpPr>
        <p:spPr>
          <a:xfrm>
            <a:off x="6048337" y="1691522"/>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9" name="Rectangle 48">
            <a:extLst>
              <a:ext uri="{FF2B5EF4-FFF2-40B4-BE49-F238E27FC236}">
                <a16:creationId xmlns:a16="http://schemas.microsoft.com/office/drawing/2014/main" id="{0C3F2994-A5FF-2F88-13F8-F2CE66C41195}"/>
              </a:ext>
            </a:extLst>
          </p:cNvPr>
          <p:cNvSpPr/>
          <p:nvPr/>
        </p:nvSpPr>
        <p:spPr>
          <a:xfrm>
            <a:off x="7940248" y="1686784"/>
            <a:ext cx="1811179"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0" name="Rectangle 49">
            <a:extLst>
              <a:ext uri="{FF2B5EF4-FFF2-40B4-BE49-F238E27FC236}">
                <a16:creationId xmlns:a16="http://schemas.microsoft.com/office/drawing/2014/main" id="{004FED86-D8AD-FA63-5754-8A5BD28C0A9F}"/>
              </a:ext>
            </a:extLst>
          </p:cNvPr>
          <p:cNvSpPr/>
          <p:nvPr/>
        </p:nvSpPr>
        <p:spPr>
          <a:xfrm>
            <a:off x="9853226" y="1686784"/>
            <a:ext cx="1335492"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1" name="TextBox 50">
            <a:extLst>
              <a:ext uri="{FF2B5EF4-FFF2-40B4-BE49-F238E27FC236}">
                <a16:creationId xmlns:a16="http://schemas.microsoft.com/office/drawing/2014/main" id="{E0530F51-8775-B729-BFDE-DFF026D27AC3}"/>
              </a:ext>
            </a:extLst>
          </p:cNvPr>
          <p:cNvSpPr txBox="1"/>
          <p:nvPr/>
        </p:nvSpPr>
        <p:spPr>
          <a:xfrm>
            <a:off x="7951695" y="1691522"/>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2" name="TextBox 51">
            <a:extLst>
              <a:ext uri="{FF2B5EF4-FFF2-40B4-BE49-F238E27FC236}">
                <a16:creationId xmlns:a16="http://schemas.microsoft.com/office/drawing/2014/main" id="{2439C834-7250-DC66-9289-B58F6E9C0DF2}"/>
              </a:ext>
            </a:extLst>
          </p:cNvPr>
          <p:cNvSpPr txBox="1"/>
          <p:nvPr/>
        </p:nvSpPr>
        <p:spPr>
          <a:xfrm>
            <a:off x="9853226" y="1691522"/>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3" name="TextBox 52">
            <a:extLst>
              <a:ext uri="{FF2B5EF4-FFF2-40B4-BE49-F238E27FC236}">
                <a16:creationId xmlns:a16="http://schemas.microsoft.com/office/drawing/2014/main" id="{01EE07A1-8A9A-E6C5-2458-15CC5D80C90B}"/>
              </a:ext>
            </a:extLst>
          </p:cNvPr>
          <p:cNvSpPr txBox="1"/>
          <p:nvPr/>
        </p:nvSpPr>
        <p:spPr>
          <a:xfrm>
            <a:off x="6065957"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54" name="TextBox 53">
            <a:extLst>
              <a:ext uri="{FF2B5EF4-FFF2-40B4-BE49-F238E27FC236}">
                <a16:creationId xmlns:a16="http://schemas.microsoft.com/office/drawing/2014/main" id="{F42D9E8A-7562-1985-7F23-910ADA858C16}"/>
              </a:ext>
            </a:extLst>
          </p:cNvPr>
          <p:cNvSpPr txBox="1"/>
          <p:nvPr/>
        </p:nvSpPr>
        <p:spPr>
          <a:xfrm>
            <a:off x="7956698" y="1920146"/>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5" name="TextBox 54">
            <a:extLst>
              <a:ext uri="{FF2B5EF4-FFF2-40B4-BE49-F238E27FC236}">
                <a16:creationId xmlns:a16="http://schemas.microsoft.com/office/drawing/2014/main" id="{C1797DE2-48B5-4CB9-238E-3154D3722FD4}"/>
              </a:ext>
            </a:extLst>
          </p:cNvPr>
          <p:cNvSpPr txBox="1"/>
          <p:nvPr/>
        </p:nvSpPr>
        <p:spPr>
          <a:xfrm>
            <a:off x="9859341" y="1920787"/>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56" name="TextBox 55">
            <a:extLst>
              <a:ext uri="{FF2B5EF4-FFF2-40B4-BE49-F238E27FC236}">
                <a16:creationId xmlns:a16="http://schemas.microsoft.com/office/drawing/2014/main" id="{555C48F0-CB46-B612-099C-E94BF86921F4}"/>
              </a:ext>
            </a:extLst>
          </p:cNvPr>
          <p:cNvSpPr txBox="1"/>
          <p:nvPr/>
        </p:nvSpPr>
        <p:spPr>
          <a:xfrm>
            <a:off x="5911954" y="5351820"/>
            <a:ext cx="2398413" cy="338554"/>
          </a:xfrm>
          <a:prstGeom prst="rect">
            <a:avLst/>
          </a:prstGeom>
          <a:noFill/>
        </p:spPr>
        <p:txBody>
          <a:bodyPr wrap="none" rtlCol="0">
            <a:spAutoFit/>
          </a:bodyPr>
          <a:lstStyle/>
          <a:p>
            <a:r>
              <a:rPr lang="en-US" altLang="zh-CN"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57" name="Straight Connector 56">
            <a:extLst>
              <a:ext uri="{FF2B5EF4-FFF2-40B4-BE49-F238E27FC236}">
                <a16:creationId xmlns:a16="http://schemas.microsoft.com/office/drawing/2014/main" id="{B7CC4A5C-3636-26A9-7AD9-0BE700DD9752}"/>
              </a:ext>
            </a:extLst>
          </p:cNvPr>
          <p:cNvCxnSpPr/>
          <p:nvPr/>
        </p:nvCxnSpPr>
        <p:spPr>
          <a:xfrm>
            <a:off x="5911953"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649ED05-C9D3-950C-0A38-9723B41B5941}"/>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842351A-E133-20FE-49FD-3B3714A7B226}"/>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3A87B7F-DC26-45BF-6553-A75112D07A2A}"/>
              </a:ext>
            </a:extLst>
          </p:cNvPr>
          <p:cNvCxnSpPr>
            <a:cxnSpLocks/>
          </p:cNvCxnSpPr>
          <p:nvPr/>
        </p:nvCxnSpPr>
        <p:spPr>
          <a:xfrm>
            <a:off x="9853226"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AD7861A-0AAD-E8D5-C8EA-859C8E6D5308}"/>
              </a:ext>
            </a:extLst>
          </p:cNvPr>
          <p:cNvCxnSpPr>
            <a:stCxn id="43" idx="2"/>
            <a:endCxn id="46" idx="0"/>
          </p:cNvCxnSpPr>
          <p:nvPr/>
        </p:nvCxnSpPr>
        <p:spPr>
          <a:xfrm>
            <a:off x="8601819" y="3130661"/>
            <a:ext cx="0" cy="139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80B2CC-A5E7-7CD6-7110-08E539AB1534}"/>
              </a:ext>
            </a:extLst>
          </p:cNvPr>
          <p:cNvCxnSpPr>
            <a:cxnSpLocks/>
            <a:stCxn id="46" idx="2"/>
            <a:endCxn id="47" idx="0"/>
          </p:cNvCxnSpPr>
          <p:nvPr/>
        </p:nvCxnSpPr>
        <p:spPr>
          <a:xfrm>
            <a:off x="8601819" y="3864540"/>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901BA3C-714A-5A12-D8E5-9DF32747E3D7}"/>
              </a:ext>
            </a:extLst>
          </p:cNvPr>
          <p:cNvCxnSpPr>
            <a:cxnSpLocks/>
            <a:stCxn id="47" idx="2"/>
            <a:endCxn id="786" idx="0"/>
          </p:cNvCxnSpPr>
          <p:nvPr/>
        </p:nvCxnSpPr>
        <p:spPr>
          <a:xfrm>
            <a:off x="8601819" y="4565821"/>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8" name="TextBox 767">
            <a:extLst>
              <a:ext uri="{FF2B5EF4-FFF2-40B4-BE49-F238E27FC236}">
                <a16:creationId xmlns:a16="http://schemas.microsoft.com/office/drawing/2014/main" id="{7E5B0FA8-3BA8-7809-6339-D5DE06730582}"/>
              </a:ext>
            </a:extLst>
          </p:cNvPr>
          <p:cNvSpPr txBox="1"/>
          <p:nvPr/>
        </p:nvSpPr>
        <p:spPr>
          <a:xfrm>
            <a:off x="6056197" y="1937524"/>
            <a:ext cx="1811177" cy="984950"/>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grpSp>
        <p:nvGrpSpPr>
          <p:cNvPr id="769" name="Group 768">
            <a:extLst>
              <a:ext uri="{FF2B5EF4-FFF2-40B4-BE49-F238E27FC236}">
                <a16:creationId xmlns:a16="http://schemas.microsoft.com/office/drawing/2014/main" id="{A486035D-24B8-69D3-EE92-CA6D1477D08B}"/>
              </a:ext>
            </a:extLst>
          </p:cNvPr>
          <p:cNvGrpSpPr/>
          <p:nvPr/>
        </p:nvGrpSpPr>
        <p:grpSpPr>
          <a:xfrm>
            <a:off x="8762656" y="1991014"/>
            <a:ext cx="909256" cy="854098"/>
            <a:chOff x="8545139" y="1646120"/>
            <a:chExt cx="909252" cy="854099"/>
          </a:xfrm>
        </p:grpSpPr>
        <p:sp>
          <p:nvSpPr>
            <p:cNvPr id="770" name="Partial Circle 769">
              <a:extLst>
                <a:ext uri="{FF2B5EF4-FFF2-40B4-BE49-F238E27FC236}">
                  <a16:creationId xmlns:a16="http://schemas.microsoft.com/office/drawing/2014/main" id="{31EAF01D-5AB2-5722-50BF-55C08BCAF75E}"/>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1" name="Partial Circle 770">
              <a:extLst>
                <a:ext uri="{FF2B5EF4-FFF2-40B4-BE49-F238E27FC236}">
                  <a16:creationId xmlns:a16="http://schemas.microsoft.com/office/drawing/2014/main" id="{7AAB613E-A1EB-F711-16DA-B1EB6D0EA905}"/>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2" name="Partial Circle 771">
              <a:extLst>
                <a:ext uri="{FF2B5EF4-FFF2-40B4-BE49-F238E27FC236}">
                  <a16:creationId xmlns:a16="http://schemas.microsoft.com/office/drawing/2014/main" id="{FF1700D1-768B-2A82-8E0A-4A0E60C75A6D}"/>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3" name="Partial Circle 772">
              <a:extLst>
                <a:ext uri="{FF2B5EF4-FFF2-40B4-BE49-F238E27FC236}">
                  <a16:creationId xmlns:a16="http://schemas.microsoft.com/office/drawing/2014/main" id="{0F854E58-516B-4BF4-6E7C-846F73A6FCE3}"/>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4" name="Partial Circle 773">
              <a:extLst>
                <a:ext uri="{FF2B5EF4-FFF2-40B4-BE49-F238E27FC236}">
                  <a16:creationId xmlns:a16="http://schemas.microsoft.com/office/drawing/2014/main" id="{F31EBC23-7BEE-2295-FE79-DAB5C16DA9F8}"/>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5" name="Partial Circle 774">
              <a:extLst>
                <a:ext uri="{FF2B5EF4-FFF2-40B4-BE49-F238E27FC236}">
                  <a16:creationId xmlns:a16="http://schemas.microsoft.com/office/drawing/2014/main" id="{227AA553-FD49-2636-356E-0BAB955B4BCF}"/>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6" name="Partial Circle 775">
              <a:extLst>
                <a:ext uri="{FF2B5EF4-FFF2-40B4-BE49-F238E27FC236}">
                  <a16:creationId xmlns:a16="http://schemas.microsoft.com/office/drawing/2014/main" id="{76F001B9-A1FF-146E-DD87-5BC68AE02C7F}"/>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7" name="Partial Circle 776">
              <a:extLst>
                <a:ext uri="{FF2B5EF4-FFF2-40B4-BE49-F238E27FC236}">
                  <a16:creationId xmlns:a16="http://schemas.microsoft.com/office/drawing/2014/main" id="{AADC3C2A-77AE-D05C-E109-036C8EE23438}"/>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8" name="TextBox 777">
              <a:extLst>
                <a:ext uri="{FF2B5EF4-FFF2-40B4-BE49-F238E27FC236}">
                  <a16:creationId xmlns:a16="http://schemas.microsoft.com/office/drawing/2014/main" id="{C128BA7D-CDA5-7C4F-0DCC-BD09008E7AA3}"/>
                </a:ext>
              </a:extLst>
            </p:cNvPr>
            <p:cNvSpPr txBox="1"/>
            <p:nvPr/>
          </p:nvSpPr>
          <p:spPr>
            <a:xfrm>
              <a:off x="8883421" y="1677653"/>
              <a:ext cx="26641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779" name="TextBox 778">
              <a:extLst>
                <a:ext uri="{FF2B5EF4-FFF2-40B4-BE49-F238E27FC236}">
                  <a16:creationId xmlns:a16="http://schemas.microsoft.com/office/drawing/2014/main" id="{A6C48BDE-53E6-982D-7E8A-FE0C6F33E74F}"/>
                </a:ext>
              </a:extLst>
            </p:cNvPr>
            <p:cNvSpPr txBox="1"/>
            <p:nvPr/>
          </p:nvSpPr>
          <p:spPr>
            <a:xfrm>
              <a:off x="9095098" y="1772537"/>
              <a:ext cx="29847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780" name="TextBox 779">
              <a:extLst>
                <a:ext uri="{FF2B5EF4-FFF2-40B4-BE49-F238E27FC236}">
                  <a16:creationId xmlns:a16="http://schemas.microsoft.com/office/drawing/2014/main" id="{5C78B9C8-A67F-B413-D1FD-466E38C7AD84}"/>
                </a:ext>
              </a:extLst>
            </p:cNvPr>
            <p:cNvSpPr txBox="1"/>
            <p:nvPr/>
          </p:nvSpPr>
          <p:spPr>
            <a:xfrm>
              <a:off x="9170340" y="1990728"/>
              <a:ext cx="284051"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781" name="TextBox 780">
              <a:extLst>
                <a:ext uri="{FF2B5EF4-FFF2-40B4-BE49-F238E27FC236}">
                  <a16:creationId xmlns:a16="http://schemas.microsoft.com/office/drawing/2014/main" id="{217B0609-D982-1A4A-9A80-657D0309150A}"/>
                </a:ext>
              </a:extLst>
            </p:cNvPr>
            <p:cNvSpPr txBox="1"/>
            <p:nvPr/>
          </p:nvSpPr>
          <p:spPr>
            <a:xfrm>
              <a:off x="9048873" y="2192946"/>
              <a:ext cx="38824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782" name="TextBox 781">
              <a:extLst>
                <a:ext uri="{FF2B5EF4-FFF2-40B4-BE49-F238E27FC236}">
                  <a16:creationId xmlns:a16="http://schemas.microsoft.com/office/drawing/2014/main" id="{F2EDC2A2-B3D4-42D6-E7C2-B277BC05A9D5}"/>
                </a:ext>
              </a:extLst>
            </p:cNvPr>
            <p:cNvSpPr txBox="1"/>
            <p:nvPr/>
          </p:nvSpPr>
          <p:spPr>
            <a:xfrm>
              <a:off x="8826175" y="2280470"/>
              <a:ext cx="38343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783" name="TextBox 782">
              <a:extLst>
                <a:ext uri="{FF2B5EF4-FFF2-40B4-BE49-F238E27FC236}">
                  <a16:creationId xmlns:a16="http://schemas.microsoft.com/office/drawing/2014/main" id="{62320103-374B-663D-F367-59BC661BC50E}"/>
                </a:ext>
              </a:extLst>
            </p:cNvPr>
            <p:cNvSpPr txBox="1"/>
            <p:nvPr/>
          </p:nvSpPr>
          <p:spPr>
            <a:xfrm>
              <a:off x="8613731" y="2191518"/>
              <a:ext cx="36740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784" name="TextBox 783">
              <a:extLst>
                <a:ext uri="{FF2B5EF4-FFF2-40B4-BE49-F238E27FC236}">
                  <a16:creationId xmlns:a16="http://schemas.microsoft.com/office/drawing/2014/main" id="{2625EBBB-FCD9-5F5C-B285-BB6ED26C539D}"/>
                </a:ext>
              </a:extLst>
            </p:cNvPr>
            <p:cNvSpPr txBox="1"/>
            <p:nvPr/>
          </p:nvSpPr>
          <p:spPr>
            <a:xfrm>
              <a:off x="8560874" y="1986056"/>
              <a:ext cx="334741"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785" name="TextBox 784">
              <a:extLst>
                <a:ext uri="{FF2B5EF4-FFF2-40B4-BE49-F238E27FC236}">
                  <a16:creationId xmlns:a16="http://schemas.microsoft.com/office/drawing/2014/main" id="{AECC7793-EB3F-8864-AAEA-4400024BAB14}"/>
                </a:ext>
              </a:extLst>
            </p:cNvPr>
            <p:cNvSpPr txBox="1"/>
            <p:nvPr/>
          </p:nvSpPr>
          <p:spPr>
            <a:xfrm>
              <a:off x="8545139" y="1802803"/>
              <a:ext cx="48763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786" name="Rectangle 785">
                <a:extLst>
                  <a:ext uri="{FF2B5EF4-FFF2-40B4-BE49-F238E27FC236}">
                    <a16:creationId xmlns:a16="http://schemas.microsoft.com/office/drawing/2014/main" id="{CCE44D36-0090-1738-540B-5C7A077E3593}"/>
                  </a:ext>
                </a:extLst>
              </p:cNvPr>
              <p:cNvSpPr/>
              <p:nvPr/>
            </p:nvSpPr>
            <p:spPr>
              <a:xfrm>
                <a:off x="5913121" y="4672666"/>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ysClr val="windowText" lastClr="000000"/>
                          </a:solidFill>
                          <a:latin typeface="Cambria Math" panose="02040503050406030204" pitchFamily="18" charset="0"/>
                          <a:sym typeface="Times New Roman" panose="02020603050405020304" pitchFamily="18" charset="0"/>
                        </a:rPr>
                        <m:t>𝑇</m:t>
                      </m:r>
                      <m:sSub>
                        <m:sSubPr>
                          <m:ctrlPr>
                            <a:rPr lang="en-US" altLang="zh-CN" i="1">
                              <a:solidFill>
                                <a:sysClr val="windowText" lastClr="000000"/>
                              </a:solidFill>
                              <a:latin typeface="Cambria Math" panose="02040503050406030204" pitchFamily="18" charset="0"/>
                              <a:sym typeface="Times New Roman" panose="02020603050405020304" pitchFamily="18" charset="0"/>
                            </a:rPr>
                          </m:ctrlPr>
                        </m:sSubPr>
                        <m:e>
                          <m:r>
                            <a:rPr lang="en-US" altLang="zh-CN" i="1">
                              <a:solidFill>
                                <a:sysClr val="windowText" lastClr="000000"/>
                              </a:solidFill>
                              <a:latin typeface="Cambria Math" panose="02040503050406030204" pitchFamily="18" charset="0"/>
                              <a:sym typeface="Times New Roman" panose="02020603050405020304" pitchFamily="18" charset="0"/>
                            </a:rPr>
                            <m:t>5</m:t>
                          </m:r>
                        </m:e>
                        <m:sub>
                          <m:r>
                            <a:rPr lang="zh-CN" altLang="en-US" i="1">
                              <a:solidFill>
                                <a:sysClr val="windowText" lastClr="000000"/>
                              </a:solidFill>
                              <a:latin typeface="Cambria Math" panose="02040503050406030204" pitchFamily="18" charset="0"/>
                              <a:sym typeface="Times New Roman" panose="02020603050405020304" pitchFamily="18" charset="0"/>
                            </a:rPr>
                            <m:t>𝑏𝑎𝑠𝑒</m:t>
                          </m:r>
                        </m:sub>
                      </m:sSub>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𝐹𝑖𝑛𝑒𝑡𝑢𝑛𝑒𝑑</m:t>
                      </m:r>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𝐶𝑜𝑚𝑚𝑒𝑛𝐺𝑒𝑛</m:t>
                      </m:r>
                    </m:oMath>
                  </m:oMathPara>
                </a14:m>
                <a:endParaRPr/>
              </a:p>
            </p:txBody>
          </p:sp>
        </mc:Choice>
        <mc:Fallback>
          <p:sp>
            <p:nvSpPr>
              <p:cNvPr id="786" name="Rectangle 785">
                <a:extLst>
                  <a:ext uri="{FF2B5EF4-FFF2-40B4-BE49-F238E27FC236}">
                    <a16:creationId xmlns:a16="http://schemas.microsoft.com/office/drawing/2014/main" id="{CCE44D36-0090-1738-540B-5C7A077E3593}"/>
                  </a:ext>
                </a:extLst>
              </p:cNvPr>
              <p:cNvSpPr>
                <a:spLocks noRot="1" noChangeAspect="1" noMove="1" noResize="1" noEditPoints="1" noAdjustHandles="1" noChangeArrowheads="1" noChangeShapeType="1" noTextEdit="1"/>
              </p:cNvSpPr>
              <p:nvPr/>
            </p:nvSpPr>
            <p:spPr>
              <a:xfrm>
                <a:off x="5913121" y="4672666"/>
                <a:ext cx="5377395" cy="594436"/>
              </a:xfrm>
              <a:prstGeom prst="rect">
                <a:avLst/>
              </a:prstGeom>
              <a:blipFill>
                <a:blip r:embed="rId4"/>
                <a:stretch>
                  <a:fillRect/>
                </a:stretch>
              </a:blipFill>
              <a:ln w="19050">
                <a:solidFill>
                  <a:schemeClr val="tx1"/>
                </a:solidFill>
              </a:ln>
            </p:spPr>
            <p:txBody>
              <a:bodyPr/>
              <a:lstStyle/>
              <a:p>
                <a:r>
                  <a:rPr lang="zh-CN" altLang="en-US">
                    <a:noFill/>
                  </a:rPr>
                  <a:t> </a:t>
                </a:r>
              </a:p>
            </p:txBody>
          </p:sp>
        </mc:Fallback>
      </mc:AlternateContent>
      <p:cxnSp>
        <p:nvCxnSpPr>
          <p:cNvPr id="787" name="Straight Arrow Connector 786">
            <a:extLst>
              <a:ext uri="{FF2B5EF4-FFF2-40B4-BE49-F238E27FC236}">
                <a16:creationId xmlns:a16="http://schemas.microsoft.com/office/drawing/2014/main" id="{101C3EA7-383C-D06D-93C6-B7855A703194}"/>
              </a:ext>
            </a:extLst>
          </p:cNvPr>
          <p:cNvCxnSpPr>
            <a:cxnSpLocks/>
            <a:stCxn id="786" idx="2"/>
            <a:endCxn id="44" idx="0"/>
          </p:cNvCxnSpPr>
          <p:nvPr/>
        </p:nvCxnSpPr>
        <p:spPr>
          <a:xfrm>
            <a:off x="8601819" y="5267102"/>
            <a:ext cx="0" cy="1027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Google Shape;623;p76">
            <a:extLst>
              <a:ext uri="{FF2B5EF4-FFF2-40B4-BE49-F238E27FC236}">
                <a16:creationId xmlns:a16="http://schemas.microsoft.com/office/drawing/2014/main" id="{47057754-7952-2CF6-2B8E-D7D8A9271F02}"/>
              </a:ext>
            </a:extLst>
          </p:cNvPr>
          <p:cNvCxnSpPr>
            <a:cxnSpLocks/>
            <a:stCxn id="46" idx="1"/>
            <a:endCxn id="786" idx="1"/>
          </p:cNvCxnSpPr>
          <p:nvPr/>
        </p:nvCxnSpPr>
        <p:spPr>
          <a:xfrm rot="10800000" flipV="1">
            <a:off x="5913121" y="3567322"/>
            <a:ext cx="12700" cy="1402562"/>
          </a:xfrm>
          <a:prstGeom prst="bentConnector3">
            <a:avLst>
              <a:gd name="adj1" fmla="val 1100000"/>
            </a:avLst>
          </a:prstGeom>
          <a:noFill/>
          <a:ln w="19050"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526151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1"/>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828" name="Google Shape;828;p81"/>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dirty="0">
                <a:solidFill>
                  <a:srgbClr val="C00000"/>
                </a:solidFill>
                <a:latin typeface="Times New Roman"/>
                <a:ea typeface="Times New Roman"/>
                <a:cs typeface="Times New Roman"/>
                <a:sym typeface="Times New Roman"/>
              </a:rPr>
              <a:t>Text pipeline – Implementation &amp; Evaluation</a:t>
            </a:r>
            <a:endParaRPr sz="1467" dirty="0"/>
          </a:p>
        </p:txBody>
      </p:sp>
      <p:sp>
        <p:nvSpPr>
          <p:cNvPr id="829" name="Google Shape;829;p81"/>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mc:AlternateContent xmlns:mc="http://schemas.openxmlformats.org/markup-compatibility/2006">
        <mc:Choice xmlns:a14="http://schemas.microsoft.com/office/drawing/2010/main" Requires="a14">
          <p:sp>
            <p:nvSpPr>
              <p:cNvPr id="830" name="Google Shape;830;p81"/>
              <p:cNvSpPr txBox="1">
                <a:spLocks noGrp="1"/>
              </p:cNvSpPr>
              <p:nvPr>
                <p:ph type="body" idx="1"/>
              </p:nvPr>
            </p:nvSpPr>
            <p:spPr>
              <a:xfrm>
                <a:off x="14500" y="1268632"/>
                <a:ext cx="6081499" cy="5589367"/>
              </a:xfrm>
              <a:prstGeom prst="rect">
                <a:avLst/>
              </a:prstGeom>
              <a:noFill/>
              <a:ln>
                <a:noFill/>
              </a:ln>
            </p:spPr>
            <p:txBody>
              <a:bodyPr spcFirstLastPara="1" vert="horz" wrap="square" lIns="91433" tIns="45700" rIns="91433" bIns="45700" rtlCol="0" anchor="t" anchorCtr="0">
                <a:noAutofit/>
              </a:bodyPr>
              <a:lstStyle/>
              <a:p>
                <a:pPr marL="237061" indent="-237061">
                  <a:lnSpc>
                    <a:spcPct val="150000"/>
                  </a:lnSpc>
                  <a:spcBef>
                    <a:spcPts val="0"/>
                  </a:spcBef>
                  <a:buClr>
                    <a:srgbClr val="C00000"/>
                  </a:buClr>
                  <a:buSzPts val="1400"/>
                </a:pPr>
                <a:r>
                  <a:rPr lang="en-US" altLang="zh-CN" sz="1800" b="1" dirty="0">
                    <a:latin typeface="Times New Roman"/>
                    <a:ea typeface="Times New Roman"/>
                    <a:cs typeface="Times New Roman"/>
                    <a:sym typeface="Times New Roman"/>
                  </a:rPr>
                  <a:t>Knowledge distillation process</a:t>
                </a:r>
              </a:p>
              <a:p>
                <a:pPr marL="457200" lvl="1" indent="0">
                  <a:lnSpc>
                    <a:spcPct val="150000"/>
                  </a:lnSpc>
                  <a:spcBef>
                    <a:spcPts val="0"/>
                  </a:spcBef>
                  <a:buClr>
                    <a:srgbClr val="C00000"/>
                  </a:buClr>
                  <a:buSzPts val="1400"/>
                  <a:buNone/>
                </a:pPr>
                <a:r>
                  <a:rPr lang="en-US" altLang="zh-CN" sz="1800" b="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𝑐𝑒</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r>
                      <a:rPr lang="en-US" altLang="zh-CN" sz="1800" b="0" i="1" smtClean="0">
                        <a:latin typeface="Cambria Math" panose="02040503050406030204" pitchFamily="18" charset="0"/>
                        <a:ea typeface="Cambria Math" panose="02040503050406030204" pitchFamily="18" charset="0"/>
                        <a:cs typeface="Times New Roman"/>
                        <a:sym typeface="Times New Roman"/>
                      </a:rPr>
                      <m:t>𝐾𝐿</m:t>
                    </m:r>
                    <m:d>
                      <m:d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dPr>
                      <m:e>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𝜎</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𝑚</m:t>
                            </m:r>
                          </m:sub>
                        </m:sSub>
                        <m:d>
                          <m:d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dPr>
                          <m:e>
                            <m:f>
                              <m:f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fPr>
                              <m:num>
                                <m:r>
                                  <a:rPr lang="en-US" altLang="zh-CN" sz="1800" b="0" i="1" smtClean="0">
                                    <a:latin typeface="Cambria Math" panose="02040503050406030204" pitchFamily="18" charset="0"/>
                                    <a:ea typeface="Cambria Math" panose="02040503050406030204" pitchFamily="18" charset="0"/>
                                    <a:cs typeface="Times New Roman"/>
                                    <a:sym typeface="Times New Roman"/>
                                  </a:rPr>
                                  <m:t>𝑙𝑜𝑔𝑖𝑡</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𝑠</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𝑠𝑡𝑢𝑑𝑒𝑛𝑡</m:t>
                                    </m:r>
                                  </m:sub>
                                </m:sSub>
                              </m:num>
                              <m:den>
                                <m:r>
                                  <a:rPr lang="en-US" altLang="zh-CN" sz="1800" b="0" i="1" smtClean="0">
                                    <a:latin typeface="Cambria Math" panose="02040503050406030204" pitchFamily="18" charset="0"/>
                                    <a:ea typeface="Cambria Math" panose="02040503050406030204" pitchFamily="18" charset="0"/>
                                    <a:cs typeface="Times New Roman"/>
                                    <a:sym typeface="Times New Roman"/>
                                  </a:rPr>
                                  <m:t>𝑇</m:t>
                                </m:r>
                              </m:den>
                            </m:f>
                          </m:e>
                        </m:d>
                        <m:r>
                          <a:rPr lang="en-US" altLang="zh-CN" sz="1800" b="0" i="1" smtClean="0">
                            <a:latin typeface="Cambria Math" panose="02040503050406030204" pitchFamily="18" charset="0"/>
                            <a:ea typeface="Cambria Math" panose="02040503050406030204" pitchFamily="18" charset="0"/>
                            <a:cs typeface="Times New Roman"/>
                            <a:sym typeface="Times New Roman"/>
                          </a:rPr>
                          <m:t> || </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𝜎</m:t>
                            </m:r>
                          </m:e>
                          <m:sub>
                            <m:r>
                              <a:rPr lang="en-US" altLang="zh-CN" sz="1800" i="1">
                                <a:latin typeface="Cambria Math" panose="02040503050406030204" pitchFamily="18" charset="0"/>
                                <a:ea typeface="Cambria Math" panose="02040503050406030204" pitchFamily="18" charset="0"/>
                                <a:cs typeface="Times New Roman"/>
                                <a:sym typeface="Times New Roman"/>
                              </a:rPr>
                              <m:t>𝑚</m:t>
                            </m:r>
                          </m:sub>
                        </m:sSub>
                        <m:d>
                          <m:dPr>
                            <m:ctrlPr>
                              <a:rPr lang="en-US" altLang="zh-CN" sz="1800" i="1">
                                <a:latin typeface="Cambria Math" panose="02040503050406030204" pitchFamily="18" charset="0"/>
                                <a:ea typeface="Cambria Math" panose="02040503050406030204" pitchFamily="18" charset="0"/>
                                <a:cs typeface="Times New Roman"/>
                                <a:sym typeface="Times New Roman"/>
                              </a:rPr>
                            </m:ctrlPr>
                          </m:dPr>
                          <m:e>
                            <m:f>
                              <m:fPr>
                                <m:ctrlPr>
                                  <a:rPr lang="en-US" altLang="zh-CN" sz="1800" i="1">
                                    <a:latin typeface="Cambria Math" panose="02040503050406030204" pitchFamily="18" charset="0"/>
                                    <a:ea typeface="Cambria Math" panose="02040503050406030204" pitchFamily="18" charset="0"/>
                                    <a:cs typeface="Times New Roman"/>
                                    <a:sym typeface="Times New Roman"/>
                                  </a:rPr>
                                </m:ctrlPr>
                              </m:fPr>
                              <m:num>
                                <m:r>
                                  <a:rPr lang="en-US" altLang="zh-CN" sz="1800" i="1">
                                    <a:latin typeface="Cambria Math" panose="02040503050406030204" pitchFamily="18" charset="0"/>
                                    <a:ea typeface="Cambria Math" panose="02040503050406030204" pitchFamily="18" charset="0"/>
                                    <a:cs typeface="Times New Roman"/>
                                    <a:sym typeface="Times New Roman"/>
                                  </a:rPr>
                                  <m:t>𝑙𝑜𝑔𝑖𝑡</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𝑠</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𝑡𝑒𝑎𝑐h𝑒𝑟</m:t>
                                    </m:r>
                                  </m:sub>
                                </m:sSub>
                              </m:num>
                              <m:den>
                                <m:r>
                                  <a:rPr lang="en-US" altLang="zh-CN" sz="1800" i="1">
                                    <a:latin typeface="Cambria Math" panose="02040503050406030204" pitchFamily="18" charset="0"/>
                                    <a:ea typeface="Cambria Math" panose="02040503050406030204" pitchFamily="18" charset="0"/>
                                    <a:cs typeface="Times New Roman"/>
                                    <a:sym typeface="Times New Roman"/>
                                  </a:rPr>
                                  <m:t>𝑇</m:t>
                                </m:r>
                              </m:den>
                            </m:f>
                          </m:e>
                        </m:d>
                      </m:e>
                    </m:d>
                  </m:oMath>
                </a14:m>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𝑚𝑙𝑚</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ℓ</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𝑐𝑟𝑜𝑠𝑠</m:t>
                        </m:r>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𝑒𝑛𝑡𝑟𝑜𝑝𝑦</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r>
                      <a:rPr lang="en-US" altLang="zh-CN" sz="1800" b="0" i="1" smtClean="0">
                        <a:latin typeface="Cambria Math" panose="02040503050406030204" pitchFamily="18" charset="0"/>
                        <a:ea typeface="Cambria Math" panose="02040503050406030204" pitchFamily="18" charset="0"/>
                        <a:cs typeface="Times New Roman"/>
                        <a:sym typeface="Times New Roman"/>
                      </a:rPr>
                      <m:t>𝑙𝑜𝑔𝑖𝑡</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𝑠</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𝑠𝑡𝑢𝑑𝑒𝑛𝑡</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𝑖𝑛𝑝𝑢𝑡</m:t>
                    </m:r>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𝑖𝑑𝑠</m:t>
                    </m:r>
                    <m:r>
                      <a:rPr lang="en-US" altLang="zh-CN" sz="1800" b="0" i="1" smtClean="0">
                        <a:latin typeface="Cambria Math" panose="02040503050406030204" pitchFamily="18" charset="0"/>
                        <a:ea typeface="Cambria Math" panose="02040503050406030204" pitchFamily="18" charset="0"/>
                        <a:cs typeface="Times New Roman"/>
                        <a:sym typeface="Times New Roman"/>
                      </a:rPr>
                      <m:t>)</m:t>
                    </m:r>
                  </m:oMath>
                </a14:m>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𝑐𝑜𝑠</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ℓ</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𝑐𝑜𝑠𝑖𝑛𝑒</m:t>
                        </m:r>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𝑙𝑜𝑠𝑠</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h</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𝑠𝑡𝑢𝑑𝑒𝑛𝑡</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h</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𝑡𝑒𝑎𝑐h𝑒𝑟</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𝑡𝑎𝑟𝑔𝑒𝑡</m:t>
                    </m:r>
                    <m:r>
                      <a:rPr lang="en-US" altLang="zh-CN" sz="1800" b="0" i="1" smtClean="0">
                        <a:latin typeface="Cambria Math" panose="02040503050406030204" pitchFamily="18" charset="0"/>
                        <a:ea typeface="Cambria Math" panose="02040503050406030204" pitchFamily="18" charset="0"/>
                        <a:cs typeface="Times New Roman"/>
                        <a:sym typeface="Times New Roman"/>
                      </a:rPr>
                      <m:t>)</m:t>
                    </m:r>
                  </m:oMath>
                </a14:m>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𝑡𝑜𝑡𝑎𝑙</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𝛼</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𝑐𝑒</m:t>
                        </m:r>
                      </m:sub>
                    </m:sSub>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ℒ</m:t>
                        </m:r>
                      </m:e>
                      <m:sub>
                        <m:r>
                          <a:rPr lang="en-US" altLang="zh-CN" sz="1800" i="1">
                            <a:latin typeface="Cambria Math" panose="02040503050406030204" pitchFamily="18" charset="0"/>
                            <a:ea typeface="Cambria Math" panose="02040503050406030204" pitchFamily="18" charset="0"/>
                            <a:cs typeface="Times New Roman"/>
                            <a:sym typeface="Times New Roman"/>
                          </a:rPr>
                          <m:t>𝑐𝑒</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𝛼</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𝑚𝑙𝑚</m:t>
                        </m:r>
                      </m:sub>
                    </m:sSub>
                  </m:oMath>
                </a14:m>
                <a:r>
                  <a:rPr lang="en-US" altLang="zh-CN" sz="1800" dirty="0">
                    <a:ea typeface="Cambria Math" panose="02040503050406030204" pitchFamily="18" charset="0"/>
                    <a:cs typeface="Times New Roman"/>
                    <a:sym typeface="Times New Roman"/>
                  </a:rPr>
                  <a:t> </a:t>
                </a:r>
                <a14:m>
                  <m:oMath xmlns:m="http://schemas.openxmlformats.org/officeDocument/2006/math">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ℒ</m:t>
                        </m:r>
                      </m:e>
                      <m:sub>
                        <m:r>
                          <a:rPr lang="en-US" altLang="zh-CN" sz="1800" i="1">
                            <a:latin typeface="Cambria Math" panose="02040503050406030204" pitchFamily="18" charset="0"/>
                            <a:ea typeface="Cambria Math" panose="02040503050406030204" pitchFamily="18" charset="0"/>
                            <a:cs typeface="Times New Roman"/>
                            <a:sym typeface="Times New Roman"/>
                          </a:rPr>
                          <m:t>𝑚𝑙𝑚</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𝛼</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𝑐𝑜𝑠</m:t>
                        </m:r>
                      </m:sub>
                    </m:sSub>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ℒ</m:t>
                        </m:r>
                      </m:e>
                      <m:sub>
                        <m:r>
                          <a:rPr lang="en-US" altLang="zh-CN" sz="1800" i="1">
                            <a:latin typeface="Cambria Math" panose="02040503050406030204" pitchFamily="18" charset="0"/>
                            <a:ea typeface="Cambria Math" panose="02040503050406030204" pitchFamily="18" charset="0"/>
                            <a:cs typeface="Times New Roman"/>
                            <a:sym typeface="Times New Roman"/>
                          </a:rPr>
                          <m:t>𝑐𝑜𝑠</m:t>
                        </m:r>
                      </m:sub>
                    </m:sSub>
                  </m:oMath>
                </a14:m>
                <a:endParaRPr lang="en-US" altLang="zh-CN" sz="1800" b="0" dirty="0">
                  <a:latin typeface="Times New Roman"/>
                  <a:ea typeface="Cambria Math" panose="02040503050406030204" pitchFamily="18" charset="0"/>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r>
                  <a:rPr lang="en-US" altLang="zh-CN" sz="1800" dirty="0">
                    <a:latin typeface="Times New Roman"/>
                    <a:ea typeface="Times New Roman"/>
                    <a:cs typeface="Times New Roman"/>
                    <a:sym typeface="Times New Roman"/>
                  </a:rPr>
                  <a:t>Optimal:  </a:t>
                </a:r>
                <a14:m>
                  <m:oMath xmlns:m="http://schemas.openxmlformats.org/officeDocument/2006/math">
                    <m:r>
                      <a:rPr lang="en-US" altLang="zh-CN" sz="1800" i="1" dirty="0" smtClean="0">
                        <a:latin typeface="Cambria Math" panose="02040503050406030204" pitchFamily="18" charset="0"/>
                        <a:ea typeface="Times New Roman"/>
                        <a:cs typeface="Times New Roman"/>
                        <a:sym typeface="Times New Roman"/>
                      </a:rPr>
                      <m:t>𝑇</m:t>
                    </m:r>
                    <m:r>
                      <a:rPr lang="en-US" altLang="zh-CN" sz="1800" i="1" dirty="0" smtClean="0">
                        <a:latin typeface="Cambria Math" panose="02040503050406030204" pitchFamily="18" charset="0"/>
                        <a:ea typeface="Times New Roman"/>
                        <a:cs typeface="Times New Roman"/>
                        <a:sym typeface="Times New Roman"/>
                      </a:rPr>
                      <m:t> = 2,  </m:t>
                    </m:r>
                    <m:sSub>
                      <m:sSubPr>
                        <m:ctrlPr>
                          <a:rPr lang="en-US" altLang="zh-CN" sz="1800" i="1" dirty="0" smtClean="0">
                            <a:latin typeface="Cambria Math" panose="02040503050406030204" pitchFamily="18" charset="0"/>
                            <a:ea typeface="Times New Roman"/>
                            <a:cs typeface="Times New Roman"/>
                            <a:sym typeface="Times New Roman"/>
                          </a:rPr>
                        </m:ctrlPr>
                      </m:sSubPr>
                      <m:e>
                        <m:r>
                          <a:rPr lang="en-US" altLang="zh-CN" sz="1800" b="0" i="1" dirty="0" smtClean="0">
                            <a:latin typeface="Cambria Math" panose="02040503050406030204" pitchFamily="18" charset="0"/>
                            <a:ea typeface="Times New Roman"/>
                            <a:cs typeface="Times New Roman"/>
                            <a:sym typeface="Times New Roman"/>
                          </a:rPr>
                          <m:t>𝛼</m:t>
                        </m:r>
                      </m:e>
                      <m:sub>
                        <m:r>
                          <a:rPr lang="en-US" altLang="zh-CN" sz="1800" i="1" dirty="0" err="1" smtClean="0">
                            <a:latin typeface="Cambria Math" panose="02040503050406030204" pitchFamily="18" charset="0"/>
                            <a:ea typeface="Times New Roman"/>
                            <a:cs typeface="Times New Roman"/>
                            <a:sym typeface="Times New Roman"/>
                          </a:rPr>
                          <m:t>𝑐𝑒</m:t>
                        </m:r>
                      </m:sub>
                    </m:sSub>
                    <m:r>
                      <a:rPr lang="en-US" altLang="zh-CN" sz="1800" i="1" dirty="0" smtClean="0">
                        <a:latin typeface="Cambria Math" panose="02040503050406030204" pitchFamily="18" charset="0"/>
                        <a:ea typeface="Times New Roman"/>
                        <a:cs typeface="Times New Roman"/>
                        <a:sym typeface="Times New Roman"/>
                      </a:rPr>
                      <m:t>=0.5, </m:t>
                    </m:r>
                    <m:sSub>
                      <m:sSubPr>
                        <m:ctrlPr>
                          <a:rPr lang="en-US" altLang="zh-CN" sz="1800" i="1" dirty="0" smtClean="0">
                            <a:latin typeface="Cambria Math" panose="02040503050406030204" pitchFamily="18" charset="0"/>
                            <a:ea typeface="Times New Roman"/>
                            <a:cs typeface="Times New Roman"/>
                            <a:sym typeface="Times New Roman"/>
                          </a:rPr>
                        </m:ctrlPr>
                      </m:sSubPr>
                      <m:e>
                        <m:r>
                          <a:rPr lang="en-US" altLang="zh-CN" sz="1800" i="1" dirty="0" smtClean="0">
                            <a:latin typeface="Cambria Math" panose="02040503050406030204" pitchFamily="18" charset="0"/>
                            <a:ea typeface="Times New Roman"/>
                            <a:cs typeface="Times New Roman"/>
                            <a:sym typeface="Times New Roman"/>
                          </a:rPr>
                          <m:t>𝛼</m:t>
                        </m:r>
                      </m:e>
                      <m:sub>
                        <m:r>
                          <a:rPr lang="en-US" altLang="zh-CN" sz="1800" i="1" dirty="0" err="1" smtClean="0">
                            <a:latin typeface="Cambria Math" panose="02040503050406030204" pitchFamily="18" charset="0"/>
                            <a:ea typeface="Times New Roman"/>
                            <a:cs typeface="Times New Roman"/>
                            <a:sym typeface="Times New Roman"/>
                          </a:rPr>
                          <m:t>𝑚𝑙𝑚</m:t>
                        </m:r>
                      </m:sub>
                    </m:sSub>
                    <m:r>
                      <a:rPr lang="en-US" altLang="zh-CN" sz="1800" i="1" dirty="0" smtClean="0">
                        <a:latin typeface="Cambria Math" panose="02040503050406030204" pitchFamily="18" charset="0"/>
                        <a:ea typeface="Times New Roman"/>
                        <a:cs typeface="Times New Roman"/>
                        <a:sym typeface="Times New Roman"/>
                      </a:rPr>
                      <m:t>=0.5, </m:t>
                    </m:r>
                    <m:sSub>
                      <m:sSubPr>
                        <m:ctrlPr>
                          <a:rPr lang="en-US" altLang="zh-CN" sz="1800" i="1" dirty="0" smtClean="0">
                            <a:latin typeface="Cambria Math" panose="02040503050406030204" pitchFamily="18" charset="0"/>
                            <a:ea typeface="Times New Roman"/>
                            <a:cs typeface="Times New Roman"/>
                            <a:sym typeface="Times New Roman"/>
                          </a:rPr>
                        </m:ctrlPr>
                      </m:sSubPr>
                      <m:e>
                        <m:r>
                          <a:rPr lang="en-US" altLang="zh-CN" sz="1800" i="1" dirty="0" smtClean="0">
                            <a:latin typeface="Cambria Math" panose="02040503050406030204" pitchFamily="18" charset="0"/>
                            <a:ea typeface="Times New Roman"/>
                            <a:cs typeface="Times New Roman"/>
                            <a:sym typeface="Times New Roman"/>
                          </a:rPr>
                          <m:t>𝛼</m:t>
                        </m:r>
                      </m:e>
                      <m:sub>
                        <m:r>
                          <m:rPr>
                            <m:sty m:val="p"/>
                          </m:rPr>
                          <a:rPr lang="en-US" altLang="zh-CN" sz="1800" i="1" dirty="0" smtClean="0">
                            <a:latin typeface="Cambria Math" panose="02040503050406030204" pitchFamily="18" charset="0"/>
                            <a:ea typeface="Times New Roman"/>
                            <a:cs typeface="Times New Roman"/>
                            <a:sym typeface="Times New Roman"/>
                          </a:rPr>
                          <m:t>cos</m:t>
                        </m:r>
                      </m:sub>
                    </m:sSub>
                    <m:r>
                      <a:rPr lang="en-US" altLang="zh-CN" sz="1800" b="0" i="1" dirty="0" smtClean="0">
                        <a:latin typeface="Cambria Math" panose="02040503050406030204" pitchFamily="18" charset="0"/>
                        <a:ea typeface="Times New Roman"/>
                        <a:cs typeface="Times New Roman"/>
                        <a:sym typeface="Times New Roman"/>
                      </a:rPr>
                      <m:t>=</m:t>
                    </m:r>
                    <m:r>
                      <a:rPr lang="en-US" altLang="zh-CN" sz="1800" i="1" dirty="0" smtClean="0">
                        <a:latin typeface="Cambria Math" panose="02040503050406030204" pitchFamily="18" charset="0"/>
                        <a:ea typeface="Times New Roman"/>
                        <a:cs typeface="Times New Roman"/>
                        <a:sym typeface="Times New Roman"/>
                      </a:rPr>
                      <m:t>0.1.</m:t>
                    </m:r>
                  </m:oMath>
                </a14:m>
                <a:endParaRPr lang="en-US" altLang="zh-CN" sz="1800" dirty="0">
                  <a:latin typeface="Times New Roman"/>
                  <a:ea typeface="Times New Roman"/>
                  <a:cs typeface="Times New Roman"/>
                  <a:sym typeface="Times New Roman"/>
                </a:endParaRPr>
              </a:p>
              <a:p>
                <a:pPr marL="694261" lvl="1" indent="-237061">
                  <a:lnSpc>
                    <a:spcPct val="150000"/>
                  </a:lnSpc>
                  <a:spcBef>
                    <a:spcPts val="0"/>
                  </a:spcBef>
                  <a:buClr>
                    <a:srgbClr val="C00000"/>
                  </a:buClr>
                  <a:buSzPts val="1400"/>
                </a:pPr>
                <a:endParaRPr lang="en-US" altLang="zh-CN" sz="1800" dirty="0">
                  <a:latin typeface="Times New Roman"/>
                  <a:ea typeface="Times New Roman"/>
                  <a:cs typeface="Times New Roman"/>
                  <a:sym typeface="Times New Roman"/>
                </a:endParaRPr>
              </a:p>
              <a:p>
                <a:pPr marL="237061" indent="-237061">
                  <a:lnSpc>
                    <a:spcPct val="150000"/>
                  </a:lnSpc>
                  <a:spcBef>
                    <a:spcPts val="0"/>
                  </a:spcBef>
                  <a:buClr>
                    <a:srgbClr val="C00000"/>
                  </a:buClr>
                  <a:buSzPts val="1400"/>
                </a:pPr>
                <a:r>
                  <a:rPr lang="en-US" altLang="zh-CN" sz="1800" b="1" dirty="0">
                    <a:latin typeface="Times New Roman"/>
                    <a:ea typeface="Times New Roman"/>
                    <a:cs typeface="Times New Roman"/>
                    <a:sym typeface="Times New Roman"/>
                  </a:rPr>
                  <a:t>Evaluation metrics for generated content</a:t>
                </a:r>
              </a:p>
              <a:p>
                <a:pPr marL="457200" lvl="1" indent="0">
                  <a:lnSpc>
                    <a:spcPct val="150000"/>
                  </a:lnSpc>
                  <a:spcBef>
                    <a:spcPts val="0"/>
                  </a:spcBef>
                  <a:buClr>
                    <a:srgbClr val="C00000"/>
                  </a:buClr>
                  <a:buSzPts val="1400"/>
                  <a:buNone/>
                </a:pPr>
                <a:r>
                  <a:rPr lang="en-US" altLang="zh-CN" sz="1800" b="0" dirty="0">
                    <a:ea typeface="Cambria Math" panose="02040503050406030204" pitchFamily="18" charset="0"/>
                    <a:cs typeface="Times New Roman"/>
                    <a:sym typeface="Wingdings" panose="05000000000000000000" pitchFamily="2" charset="2"/>
                  </a:rPr>
                  <a:t> </a:t>
                </a:r>
                <a:r>
                  <a:rPr lang="en-US" altLang="zh-CN" sz="1800" dirty="0">
                    <a:latin typeface="Times New Roman"/>
                    <a:ea typeface="Times New Roman"/>
                    <a:cs typeface="Times New Roman"/>
                    <a:sym typeface="Times New Roman"/>
                  </a:rPr>
                  <a:t>BLEU, BERT-score, METEOR, </a:t>
                </a:r>
                <a:r>
                  <a:rPr lang="en-US" altLang="zh-CN" sz="1800" dirty="0" err="1">
                    <a:latin typeface="Times New Roman"/>
                    <a:ea typeface="Times New Roman"/>
                    <a:cs typeface="Times New Roman"/>
                    <a:sym typeface="Times New Roman"/>
                  </a:rPr>
                  <a:t>SacreBLEU</a:t>
                </a:r>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b="0" dirty="0">
                    <a:ea typeface="Cambria Math" panose="02040503050406030204" pitchFamily="18" charset="0"/>
                    <a:cs typeface="Times New Roman"/>
                    <a:sym typeface="Wingdings" panose="05000000000000000000" pitchFamily="2" charset="2"/>
                  </a:rPr>
                  <a:t> </a:t>
                </a:r>
                <a:r>
                  <a:rPr lang="en-US" altLang="zh-CN" sz="1800" dirty="0">
                    <a:latin typeface="Times New Roman"/>
                    <a:ea typeface="Times New Roman"/>
                    <a:cs typeface="Times New Roman"/>
                    <a:sym typeface="Times New Roman"/>
                  </a:rPr>
                  <a:t>Measures exact word matching, stemming, synonym </a:t>
                </a:r>
                <a:br>
                  <a:rPr lang="en-US" altLang="zh-CN" sz="1800" dirty="0">
                    <a:latin typeface="Times New Roman"/>
                    <a:ea typeface="Times New Roman"/>
                    <a:cs typeface="Times New Roman"/>
                    <a:sym typeface="Times New Roman"/>
                  </a:rPr>
                </a:br>
                <a:r>
                  <a:rPr lang="en-US" altLang="zh-CN" sz="1800" dirty="0">
                    <a:latin typeface="Times New Roman"/>
                    <a:ea typeface="Times New Roman"/>
                    <a:cs typeface="Times New Roman"/>
                    <a:sym typeface="Times New Roman"/>
                  </a:rPr>
                  <a:t>     matching</a:t>
                </a:r>
              </a:p>
            </p:txBody>
          </p:sp>
        </mc:Choice>
        <mc:Fallback>
          <p:sp>
            <p:nvSpPr>
              <p:cNvPr id="830" name="Google Shape;830;p81"/>
              <p:cNvSpPr txBox="1">
                <a:spLocks noGrp="1" noRot="1" noChangeAspect="1" noMove="1" noResize="1" noEditPoints="1" noAdjustHandles="1" noChangeArrowheads="1" noChangeShapeType="1" noTextEdit="1"/>
              </p:cNvSpPr>
              <p:nvPr>
                <p:ph type="body" idx="1"/>
              </p:nvPr>
            </p:nvSpPr>
            <p:spPr>
              <a:xfrm>
                <a:off x="14500" y="1268632"/>
                <a:ext cx="6081499" cy="5589367"/>
              </a:xfrm>
              <a:prstGeom prst="rect">
                <a:avLst/>
              </a:prstGeom>
              <a:blipFill>
                <a:blip r:embed="rId3"/>
                <a:stretch>
                  <a:fillRect l="-100"/>
                </a:stretch>
              </a:blipFill>
              <a:ln>
                <a:noFill/>
              </a:ln>
            </p:spPr>
            <p:txBody>
              <a:bodyPr/>
              <a:lstStyle/>
              <a:p>
                <a:r>
                  <a:rPr lang="zh-CN" altLang="en-US">
                    <a:noFill/>
                  </a:rPr>
                  <a:t> </a:t>
                </a:r>
              </a:p>
            </p:txBody>
          </p:sp>
        </mc:Fallback>
      </mc:AlternateContent>
      <p:pic>
        <p:nvPicPr>
          <p:cNvPr id="46" name="Picture 45">
            <a:extLst>
              <a:ext uri="{FF2B5EF4-FFF2-40B4-BE49-F238E27FC236}">
                <a16:creationId xmlns:a16="http://schemas.microsoft.com/office/drawing/2014/main" id="{074D4AA9-C4BC-B311-6BE8-C8177B41D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2551" y="3146002"/>
            <a:ext cx="4421689" cy="3624335"/>
          </a:xfrm>
          <a:prstGeom prst="rect">
            <a:avLst/>
          </a:prstGeom>
          <a:ln>
            <a:solidFill>
              <a:srgbClr val="243E7D"/>
            </a:solidFill>
          </a:ln>
        </p:spPr>
      </p:pic>
      <p:sp>
        <p:nvSpPr>
          <p:cNvPr id="50" name="TextBox 49">
            <a:extLst>
              <a:ext uri="{FF2B5EF4-FFF2-40B4-BE49-F238E27FC236}">
                <a16:creationId xmlns:a16="http://schemas.microsoft.com/office/drawing/2014/main" id="{E6165703-D3C7-0355-4999-32A5DD5CDDAD}"/>
              </a:ext>
            </a:extLst>
          </p:cNvPr>
          <p:cNvSpPr txBox="1"/>
          <p:nvPr/>
        </p:nvSpPr>
        <p:spPr>
          <a:xfrm>
            <a:off x="5902911" y="1269131"/>
            <a:ext cx="5257800" cy="1791131"/>
          </a:xfrm>
          <a:prstGeom prst="rect">
            <a:avLst/>
          </a:prstGeom>
          <a:noFill/>
        </p:spPr>
        <p:txBody>
          <a:bodyPr wrap="square">
            <a:spAutoFit/>
          </a:bodyPr>
          <a:lstStyle/>
          <a:p>
            <a:pPr marL="237061" marR="0" lvl="0" indent="-237061" algn="l" defTabSz="914400" rtl="0" eaLnBrk="1" fontAlgn="auto" latinLnBrk="0" hangingPunct="1">
              <a:lnSpc>
                <a:spcPct val="125000"/>
              </a:lnSpc>
              <a:spcBef>
                <a:spcPts val="0"/>
              </a:spcBef>
              <a:spcAft>
                <a:spcPts val="0"/>
              </a:spcAft>
              <a:buClr>
                <a:srgbClr val="C00000"/>
              </a:buClr>
              <a:buSzPts val="1400"/>
              <a:buFont typeface="Arial" panose="020B0604020202020204" pitchFamily="34" charset="0"/>
              <a:buChar char="•"/>
              <a:tabLst/>
              <a:defRPr/>
            </a:pPr>
            <a:r>
              <a:rPr kumimoji="0" lang="en-US" altLang="zh-CN" sz="1800" b="1"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Experimental results</a:t>
            </a:r>
          </a:p>
          <a:p>
            <a:pPr marR="0" lvl="1" algn="l" defTabSz="914400" rtl="0" eaLnBrk="1" fontAlgn="auto" latinLnBrk="0" hangingPunct="1">
              <a:lnSpc>
                <a:spcPct val="125000"/>
              </a:lnSpc>
              <a:spcBef>
                <a:spcPts val="0"/>
              </a:spcBef>
              <a:spcAft>
                <a:spcPts val="0"/>
              </a:spcAft>
              <a:buClr>
                <a:srgbClr val="C00000"/>
              </a:buClr>
              <a:buSzPts val="1400"/>
              <a:tabLst/>
              <a:defRPr/>
            </a:pPr>
            <a:r>
              <a:rPr lang="en-US" altLang="zh-CN" sz="1800" b="0" dirty="0">
                <a:ea typeface="Cambria Math" panose="02040503050406030204" pitchFamily="18" charset="0"/>
                <a:cs typeface="Times New Roman"/>
                <a:sym typeface="Wingdings" panose="05000000000000000000" pitchFamily="2" charset="2"/>
              </a:rPr>
              <a:t> </a:t>
            </a: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Improvements in evaluation metrics compared </a:t>
            </a:r>
            <a:b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b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     to baseline model</a:t>
            </a:r>
          </a:p>
          <a:p>
            <a:pPr marR="0" lvl="1" algn="l" defTabSz="914400" rtl="0" eaLnBrk="1" fontAlgn="auto" latinLnBrk="0" hangingPunct="1">
              <a:lnSpc>
                <a:spcPct val="125000"/>
              </a:lnSpc>
              <a:spcBef>
                <a:spcPts val="0"/>
              </a:spcBef>
              <a:spcAft>
                <a:spcPts val="0"/>
              </a:spcAft>
              <a:buClr>
                <a:srgbClr val="C00000"/>
              </a:buClr>
              <a:buSzPts val="1400"/>
              <a:tabLst/>
              <a:defRPr/>
            </a:pPr>
            <a:r>
              <a:rPr lang="en-US" altLang="zh-CN" sz="1800" b="0" dirty="0">
                <a:ea typeface="Cambria Math" panose="02040503050406030204" pitchFamily="18" charset="0"/>
                <a:cs typeface="Times New Roman"/>
                <a:sym typeface="Wingdings" panose="05000000000000000000" pitchFamily="2" charset="2"/>
              </a:rPr>
              <a:t> </a:t>
            </a:r>
            <a: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t>Emotions</a:t>
            </a: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 keywords, and </a:t>
            </a:r>
            <a: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t>knowledge     </a:t>
            </a:r>
            <a:b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br>
            <a: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t>     distillation </a:t>
            </a: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enhance story generation quality</a:t>
            </a:r>
            <a:endParaRPr kumimoji="0" lang="en-US" altLang="zh-CN" sz="1800" b="1"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424530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Visual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60EDF4CA-07AF-100C-44CC-106C1361CA71}"/>
              </a:ext>
            </a:extLst>
          </p:cNvPr>
          <p:cNvSpPr>
            <a:spLocks noGrp="1"/>
          </p:cNvSpPr>
          <p:nvPr>
            <p:ph idx="1"/>
          </p:nvPr>
        </p:nvSpPr>
        <p:spPr>
          <a:xfrm>
            <a:off x="171528" y="1396332"/>
            <a:ext cx="6133354"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generation from pure narratives</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Enhance the flexibility in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Create immersion for design process</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Provide potential creation suggestions based on image </a:t>
            </a:r>
            <a:br>
              <a:rPr lang="en-US" altLang="zh-CN" sz="1800">
                <a:latin typeface="Times New Roman" panose="02020603050405020304" pitchFamily="18" charset="0"/>
                <a:cs typeface="Times New Roman" panose="02020603050405020304" pitchFamily="18" charset="0"/>
                <a:sym typeface="Times New Roman" panose="02020603050405020304" pitchFamily="18" charset="0"/>
              </a:rPr>
            </a:b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content</a:t>
            </a:r>
          </a:p>
          <a:p>
            <a:pPr lvl="1">
              <a:buFont typeface="Wingdings" panose="05000000000000000000" pitchFamily="2" charset="2"/>
              <a:buChar char="à"/>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Potential challenges of sentence-based generation</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No association information between images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Character and Environment Features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Image style</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Inaccurate object recognition results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Variable quality of image generation</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Bias in object recognition dataset</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Weak zero-shot inference capability</a:t>
            </a:r>
          </a:p>
        </p:txBody>
      </p:sp>
      <p:grpSp>
        <p:nvGrpSpPr>
          <p:cNvPr id="21" name="Group 20">
            <a:extLst>
              <a:ext uri="{FF2B5EF4-FFF2-40B4-BE49-F238E27FC236}">
                <a16:creationId xmlns:a16="http://schemas.microsoft.com/office/drawing/2014/main" id="{8E274503-6D2A-9225-EC59-BBBA63D8670F}"/>
              </a:ext>
            </a:extLst>
          </p:cNvPr>
          <p:cNvGrpSpPr/>
          <p:nvPr/>
        </p:nvGrpSpPr>
        <p:grpSpPr>
          <a:xfrm>
            <a:off x="6389183" y="1438326"/>
            <a:ext cx="4731992" cy="5111994"/>
            <a:chOff x="6389183" y="1630832"/>
            <a:chExt cx="4731992" cy="5111994"/>
          </a:xfrm>
        </p:grpSpPr>
        <p:pic>
          <p:nvPicPr>
            <p:cNvPr id="12" name="Picture 11">
              <a:extLst>
                <a:ext uri="{FF2B5EF4-FFF2-40B4-BE49-F238E27FC236}">
                  <a16:creationId xmlns:a16="http://schemas.microsoft.com/office/drawing/2014/main" id="{02266AC3-5215-D393-7AF5-8E92E98759FB}"/>
                </a:ext>
              </a:extLst>
            </p:cNvPr>
            <p:cNvPicPr>
              <a:picLocks noChangeAspect="1"/>
            </p:cNvPicPr>
            <p:nvPr/>
          </p:nvPicPr>
          <p:blipFill rotWithShape="1">
            <a:blip r:embed="rId3">
              <a:extLst>
                <a:ext uri="{28A0092B-C50C-407E-A947-70E740481C1C}">
                  <a14:useLocalDpi xmlns:a14="http://schemas.microsoft.com/office/drawing/2010/main" val="0"/>
                </a:ext>
              </a:extLst>
            </a:blip>
            <a:srcRect l="40212" r="-1"/>
            <a:stretch/>
          </p:blipFill>
          <p:spPr>
            <a:xfrm>
              <a:off x="6389184" y="1630832"/>
              <a:ext cx="2279228" cy="2287291"/>
            </a:xfrm>
            <a:prstGeom prst="rect">
              <a:avLst/>
            </a:prstGeom>
            <a:ln w="19050">
              <a:solidFill>
                <a:schemeClr val="tx1"/>
              </a:solidFill>
            </a:ln>
          </p:spPr>
        </p:pic>
        <p:pic>
          <p:nvPicPr>
            <p:cNvPr id="13" name="Picture 2">
              <a:extLst>
                <a:ext uri="{FF2B5EF4-FFF2-40B4-BE49-F238E27FC236}">
                  <a16:creationId xmlns:a16="http://schemas.microsoft.com/office/drawing/2014/main" id="{D6ADC0C0-1448-F553-3C5A-E97462CF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884" y="1630832"/>
              <a:ext cx="2287291" cy="22872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C8DBAA6-918B-ABCE-ABC1-F48877673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27" y="4044160"/>
              <a:ext cx="2275285" cy="2286000"/>
            </a:xfrm>
            <a:prstGeom prst="rect">
              <a:avLst/>
            </a:prstGeom>
            <a:ln w="19050">
              <a:solidFill>
                <a:schemeClr val="tx1"/>
              </a:solidFill>
            </a:ln>
          </p:spPr>
        </p:pic>
        <p:pic>
          <p:nvPicPr>
            <p:cNvPr id="18" name="Picture 17">
              <a:extLst>
                <a:ext uri="{FF2B5EF4-FFF2-40B4-BE49-F238E27FC236}">
                  <a16:creationId xmlns:a16="http://schemas.microsoft.com/office/drawing/2014/main" id="{280B40B6-2430-D0EA-9B20-96DDC8776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5175" y="4044160"/>
              <a:ext cx="2286000" cy="2286000"/>
            </a:xfrm>
            <a:prstGeom prst="rect">
              <a:avLst/>
            </a:prstGeom>
            <a:ln w="19050">
              <a:solidFill>
                <a:schemeClr val="tx1"/>
              </a:solidFill>
            </a:ln>
          </p:spPr>
        </p:pic>
        <p:sp>
          <p:nvSpPr>
            <p:cNvPr id="20" name="TextBox 19">
              <a:extLst>
                <a:ext uri="{FF2B5EF4-FFF2-40B4-BE49-F238E27FC236}">
                  <a16:creationId xmlns:a16="http://schemas.microsoft.com/office/drawing/2014/main" id="{59DD9408-483E-5076-7E13-3EAE710EFE9C}"/>
                </a:ext>
              </a:extLst>
            </p:cNvPr>
            <p:cNvSpPr txBox="1"/>
            <p:nvPr/>
          </p:nvSpPr>
          <p:spPr>
            <a:xfrm>
              <a:off x="6389183" y="6435049"/>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“Ray gathered his friends to tell them a funny joke he heard.”</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877329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Visual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60EDF4CA-07AF-100C-44CC-106C1361CA71}"/>
              </a:ext>
            </a:extLst>
          </p:cNvPr>
          <p:cNvSpPr>
            <a:spLocks noGrp="1"/>
          </p:cNvSpPr>
          <p:nvPr>
            <p:ph idx="1"/>
          </p:nvPr>
        </p:nvSpPr>
        <p:spPr>
          <a:xfrm>
            <a:off x="172449" y="1399233"/>
            <a:ext cx="6133354"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generation from pure narratives</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Prompt template</a:t>
            </a: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Disco Diffusion</a:t>
            </a:r>
          </a:p>
          <a:p>
            <a:pPr lvl="2">
              <a:buSzPct val="70000"/>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Produce relevant figures with artistic quality</a:t>
            </a:r>
          </a:p>
          <a:p>
            <a:pPr lvl="2">
              <a:buSzPct val="70000"/>
            </a:pP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Carl Spitzweg</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splash-art style</a:t>
            </a: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Stable Diffusion</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More robust drawing for character structure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Realistic photography style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feature extraction by target detection</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Results combining from </a:t>
            </a:r>
            <a:r>
              <a:rPr lang="en-US" altLang="zh-CN" sz="1800" u="sng">
                <a:latin typeface="Times New Roman" panose="02020603050405020304" pitchFamily="18" charset="0"/>
                <a:cs typeface="Times New Roman" panose="02020603050405020304" pitchFamily="18" charset="0"/>
                <a:sym typeface="Times New Roman" panose="02020603050405020304" pitchFamily="18" charset="0"/>
              </a:rPr>
              <a:t>YOLOv5</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&amp; </a:t>
            </a:r>
            <a:r>
              <a:rPr lang="en-US" altLang="zh-CN" sz="1800" u="sng">
                <a:latin typeface="Times New Roman" panose="02020603050405020304" pitchFamily="18" charset="0"/>
                <a:cs typeface="Times New Roman" panose="02020603050405020304" pitchFamily="18" charset="0"/>
                <a:sym typeface="Times New Roman" panose="02020603050405020304" pitchFamily="18" charset="0"/>
              </a:rPr>
              <a:t>Faster R-CNN</a:t>
            </a: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Confidence level as a recommendation strength metric</a:t>
            </a: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p:txBody>
      </p:sp>
      <p:grpSp>
        <p:nvGrpSpPr>
          <p:cNvPr id="21" name="Group 20">
            <a:extLst>
              <a:ext uri="{FF2B5EF4-FFF2-40B4-BE49-F238E27FC236}">
                <a16:creationId xmlns:a16="http://schemas.microsoft.com/office/drawing/2014/main" id="{8E274503-6D2A-9225-EC59-BBBA63D8670F}"/>
              </a:ext>
            </a:extLst>
          </p:cNvPr>
          <p:cNvGrpSpPr/>
          <p:nvPr/>
        </p:nvGrpSpPr>
        <p:grpSpPr>
          <a:xfrm>
            <a:off x="6389183" y="1438326"/>
            <a:ext cx="4731992" cy="5111994"/>
            <a:chOff x="6389183" y="1630832"/>
            <a:chExt cx="4731992" cy="5111994"/>
          </a:xfrm>
        </p:grpSpPr>
        <p:pic>
          <p:nvPicPr>
            <p:cNvPr id="12" name="Picture 11">
              <a:extLst>
                <a:ext uri="{FF2B5EF4-FFF2-40B4-BE49-F238E27FC236}">
                  <a16:creationId xmlns:a16="http://schemas.microsoft.com/office/drawing/2014/main" id="{02266AC3-5215-D393-7AF5-8E92E98759FB}"/>
                </a:ext>
              </a:extLst>
            </p:cNvPr>
            <p:cNvPicPr>
              <a:picLocks noChangeAspect="1"/>
            </p:cNvPicPr>
            <p:nvPr/>
          </p:nvPicPr>
          <p:blipFill rotWithShape="1">
            <a:blip r:embed="rId3">
              <a:extLst>
                <a:ext uri="{28A0092B-C50C-407E-A947-70E740481C1C}">
                  <a14:useLocalDpi xmlns:a14="http://schemas.microsoft.com/office/drawing/2010/main" val="0"/>
                </a:ext>
              </a:extLst>
            </a:blip>
            <a:srcRect l="40212" r="-1"/>
            <a:stretch/>
          </p:blipFill>
          <p:spPr>
            <a:xfrm>
              <a:off x="6389184" y="1630832"/>
              <a:ext cx="2279228" cy="2287291"/>
            </a:xfrm>
            <a:prstGeom prst="rect">
              <a:avLst/>
            </a:prstGeom>
            <a:ln w="19050">
              <a:solidFill>
                <a:schemeClr val="tx1"/>
              </a:solidFill>
            </a:ln>
          </p:spPr>
        </p:pic>
        <p:pic>
          <p:nvPicPr>
            <p:cNvPr id="13" name="Picture 2">
              <a:extLst>
                <a:ext uri="{FF2B5EF4-FFF2-40B4-BE49-F238E27FC236}">
                  <a16:creationId xmlns:a16="http://schemas.microsoft.com/office/drawing/2014/main" id="{D6ADC0C0-1448-F553-3C5A-E97462CF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884" y="1630832"/>
              <a:ext cx="2287291" cy="22872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C8DBAA6-918B-ABCE-ABC1-F48877673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27" y="4044160"/>
              <a:ext cx="2275285" cy="2286000"/>
            </a:xfrm>
            <a:prstGeom prst="rect">
              <a:avLst/>
            </a:prstGeom>
            <a:ln w="19050">
              <a:solidFill>
                <a:schemeClr val="tx1"/>
              </a:solidFill>
            </a:ln>
          </p:spPr>
        </p:pic>
        <p:pic>
          <p:nvPicPr>
            <p:cNvPr id="18" name="Picture 17">
              <a:extLst>
                <a:ext uri="{FF2B5EF4-FFF2-40B4-BE49-F238E27FC236}">
                  <a16:creationId xmlns:a16="http://schemas.microsoft.com/office/drawing/2014/main" id="{280B40B6-2430-D0EA-9B20-96DDC8776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5175" y="4044160"/>
              <a:ext cx="2286000" cy="2286000"/>
            </a:xfrm>
            <a:prstGeom prst="rect">
              <a:avLst/>
            </a:prstGeom>
            <a:ln w="19050">
              <a:solidFill>
                <a:schemeClr val="tx1"/>
              </a:solidFill>
            </a:ln>
          </p:spPr>
        </p:pic>
        <p:sp>
          <p:nvSpPr>
            <p:cNvPr id="20" name="TextBox 19">
              <a:extLst>
                <a:ext uri="{FF2B5EF4-FFF2-40B4-BE49-F238E27FC236}">
                  <a16:creationId xmlns:a16="http://schemas.microsoft.com/office/drawing/2014/main" id="{59DD9408-483E-5076-7E13-3EAE710EFE9C}"/>
                </a:ext>
              </a:extLst>
            </p:cNvPr>
            <p:cNvSpPr txBox="1"/>
            <p:nvPr/>
          </p:nvSpPr>
          <p:spPr>
            <a:xfrm>
              <a:off x="6389183" y="6435049"/>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“Ray gathered his friends to tell them a funny joke he heard.”</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9" name="Rectangle 8">
            <a:extLst>
              <a:ext uri="{FF2B5EF4-FFF2-40B4-BE49-F238E27FC236}">
                <a16:creationId xmlns:a16="http://schemas.microsoft.com/office/drawing/2014/main" id="{E4BEE08E-A67A-87CC-F0CD-8EE9E1EB2AD4}"/>
              </a:ext>
            </a:extLst>
          </p:cNvPr>
          <p:cNvSpPr/>
          <p:nvPr/>
        </p:nvSpPr>
        <p:spPr>
          <a:xfrm>
            <a:off x="767080" y="2179718"/>
            <a:ext cx="5029912" cy="609202"/>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ysClr val="windowText" lastClr="000000"/>
                </a:solidFill>
                <a:latin typeface="IBM Plex Mono" panose="020B0509050203000203" pitchFamily="49" charset="0"/>
                <a:cs typeface="Times New Roman" panose="02020603050405020304" pitchFamily="18" charset="0"/>
                <a:sym typeface="Times New Roman" panose="02020603050405020304" pitchFamily="18" charset="0"/>
              </a:rPr>
              <a:t>“A colorful photo telling a story about [CONTEXT]”</a:t>
            </a:r>
            <a:endParaRPr lang="en-US" altLang="zh-CN" sz="1400">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4248954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AF898A-EF9D-4622-7A2B-F0C6B70B6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02" y="1955800"/>
            <a:ext cx="10132778" cy="4902200"/>
          </a:xfrm>
          <a:prstGeom prst="rect">
            <a:avLst/>
          </a:prstGeom>
          <a:ln>
            <a:noFill/>
          </a:ln>
        </p:spPr>
      </p:pic>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Demo</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59904" y="1497907"/>
            <a:ext cx="6210746"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Controlled interactive story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User can modify suggested keywords for real-time plot changes based on requirements</a:t>
            </a:r>
          </a:p>
        </p:txBody>
      </p:sp>
    </p:spTree>
    <p:extLst>
      <p:ext uri="{BB962C8B-B14F-4D97-AF65-F5344CB8AC3E}">
        <p14:creationId xmlns:p14="http://schemas.microsoft.com/office/powerpoint/2010/main" val="3091564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83"/>
          <p:cNvSpPr txBox="1"/>
          <p:nvPr/>
        </p:nvSpPr>
        <p:spPr>
          <a:xfrm>
            <a:off x="0" y="2597801"/>
            <a:ext cx="11403600" cy="830956"/>
          </a:xfrm>
          <a:prstGeom prst="rect">
            <a:avLst/>
          </a:prstGeom>
          <a:noFill/>
          <a:ln>
            <a:noFill/>
          </a:ln>
        </p:spPr>
        <p:txBody>
          <a:bodyPr spcFirstLastPara="1" wrap="square" lIns="91433" tIns="45700" rIns="91433" bIns="45700" anchor="t" anchorCtr="0">
            <a:spAutoFit/>
          </a:bodyPr>
          <a:lstStyle/>
          <a:p>
            <a:pPr marL="0" lvl="1" algn="ctr">
              <a:buClr>
                <a:srgbClr val="C00000"/>
              </a:buClr>
              <a:buSzPts val="1500"/>
            </a:pPr>
            <a:r>
              <a:rPr lang="en-US" altLang="zh-CN" sz="4800" i="1">
                <a:solidFill>
                  <a:srgbClr val="C00000"/>
                </a:solidFill>
                <a:latin typeface="Times New Roman"/>
                <a:ea typeface="Times New Roman"/>
                <a:cs typeface="Times New Roman"/>
                <a:sym typeface="Times New Roman"/>
              </a:rPr>
              <a:t>Demo</a:t>
            </a:r>
            <a:endParaRPr sz="4267"/>
          </a:p>
        </p:txBody>
      </p:sp>
      <p:sp>
        <p:nvSpPr>
          <p:cNvPr id="898" name="Google Shape;898;p83"/>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99" name="Google Shape;899;p83"/>
          <p:cNvSpPr txBox="1"/>
          <p:nvPr/>
        </p:nvSpPr>
        <p:spPr>
          <a:xfrm>
            <a:off x="-133" y="3429001"/>
            <a:ext cx="11403600" cy="656614"/>
          </a:xfrm>
          <a:prstGeom prst="rect">
            <a:avLst/>
          </a:prstGeom>
          <a:noFill/>
          <a:ln>
            <a:noFill/>
          </a:ln>
        </p:spPr>
        <p:txBody>
          <a:bodyPr spcFirstLastPara="1" wrap="square" lIns="121900" tIns="121900" rIns="121900" bIns="121900" anchor="t" anchorCtr="0">
            <a:spAutoFit/>
          </a:bodyPr>
          <a:lstStyle/>
          <a:p>
            <a:pPr algn="ctr"/>
            <a:r>
              <a:rPr lang="en-US" altLang="zh-CN" sz="2667" b="1" dirty="0">
                <a:latin typeface="Times New Roman"/>
                <a:ea typeface="Times New Roman"/>
                <a:cs typeface="Times New Roman"/>
                <a:sym typeface="Times New Roman"/>
              </a:rPr>
              <a:t>http://vsg-ek.herokuapp.com/</a:t>
            </a:r>
            <a:endParaRPr sz="2667" b="1" dirty="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85"/>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graphicFrame>
        <p:nvGraphicFramePr>
          <p:cNvPr id="913" name="Google Shape;913;p85"/>
          <p:cNvGraphicFramePr/>
          <p:nvPr/>
        </p:nvGraphicFramePr>
        <p:xfrm>
          <a:off x="300983" y="1529680"/>
          <a:ext cx="3566600" cy="5116868"/>
        </p:xfrm>
        <a:graphic>
          <a:graphicData uri="http://schemas.openxmlformats.org/drawingml/2006/table">
            <a:tbl>
              <a:tblPr firstRow="1" bandRow="1">
                <a:noFill/>
              </a:tblPr>
              <a:tblGrid>
                <a:gridCol w="396667">
                  <a:extLst>
                    <a:ext uri="{9D8B030D-6E8A-4147-A177-3AD203B41FA5}">
                      <a16:colId xmlns:a16="http://schemas.microsoft.com/office/drawing/2014/main" val="20000"/>
                    </a:ext>
                  </a:extLst>
                </a:gridCol>
                <a:gridCol w="3169933">
                  <a:extLst>
                    <a:ext uri="{9D8B030D-6E8A-4147-A177-3AD203B41FA5}">
                      <a16:colId xmlns:a16="http://schemas.microsoft.com/office/drawing/2014/main" val="20001"/>
                    </a:ext>
                  </a:extLst>
                </a:gridCol>
              </a:tblGrid>
              <a:tr h="391033">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solidFill>
                            <a:schemeClr val="dk1"/>
                          </a:solidFill>
                          <a:latin typeface="Times New Roman"/>
                          <a:ea typeface="Times New Roman"/>
                          <a:cs typeface="Times New Roman"/>
                          <a:sym typeface="Times New Roman"/>
                        </a:rPr>
                        <a:t>Sentence</a:t>
                      </a:r>
                      <a:endParaRPr sz="1900"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A crab was inside the shell pinching his leg.</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14" name="Google Shape;914;p85"/>
          <p:cNvSpPr/>
          <p:nvPr/>
        </p:nvSpPr>
        <p:spPr>
          <a:xfrm>
            <a:off x="4069659" y="4515755"/>
            <a:ext cx="1021448" cy="1021448"/>
          </a:xfrm>
          <a:prstGeom prst="rect">
            <a:avLst/>
          </a:prstGeom>
          <a:blipFill rotWithShape="1">
            <a:blip r:embed="rId3">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5" name="Google Shape;915;p85"/>
          <p:cNvSpPr/>
          <p:nvPr/>
        </p:nvSpPr>
        <p:spPr>
          <a:xfrm>
            <a:off x="4069659" y="2297133"/>
            <a:ext cx="1021448" cy="1021448"/>
          </a:xfrm>
          <a:prstGeom prst="rect">
            <a:avLst/>
          </a:prstGeom>
          <a:blipFill rotWithShape="1">
            <a:blip r:embed="rId4">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6" name="Google Shape;916;p85"/>
          <p:cNvSpPr/>
          <p:nvPr/>
        </p:nvSpPr>
        <p:spPr>
          <a:xfrm>
            <a:off x="4067061" y="1187823"/>
            <a:ext cx="1021448" cy="1021448"/>
          </a:xfrm>
          <a:prstGeom prst="rect">
            <a:avLst/>
          </a:prstGeom>
          <a:blipFill rotWithShape="1">
            <a:blip r:embed="rId5">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7" name="Google Shape;917;p85"/>
          <p:cNvSpPr/>
          <p:nvPr/>
        </p:nvSpPr>
        <p:spPr>
          <a:xfrm>
            <a:off x="4069659" y="5625065"/>
            <a:ext cx="1021448" cy="1021448"/>
          </a:xfrm>
          <a:prstGeom prst="rect">
            <a:avLst/>
          </a:prstGeom>
          <a:blipFill rotWithShape="1">
            <a:blip r:embed="rId6">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8" name="Google Shape;918;p85"/>
          <p:cNvSpPr/>
          <p:nvPr/>
        </p:nvSpPr>
        <p:spPr>
          <a:xfrm>
            <a:off x="4069659" y="3406444"/>
            <a:ext cx="1021448" cy="1021448"/>
          </a:xfrm>
          <a:prstGeom prst="rect">
            <a:avLst/>
          </a:prstGeom>
          <a:blipFill rotWithShape="1">
            <a:blip r:embed="rId7">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graphicFrame>
        <p:nvGraphicFramePr>
          <p:cNvPr id="919" name="Google Shape;919;p85"/>
          <p:cNvGraphicFramePr/>
          <p:nvPr/>
        </p:nvGraphicFramePr>
        <p:xfrm>
          <a:off x="5615627" y="1529680"/>
          <a:ext cx="3566600" cy="5116868"/>
        </p:xfrm>
        <a:graphic>
          <a:graphicData uri="http://schemas.openxmlformats.org/drawingml/2006/table">
            <a:tbl>
              <a:tblPr firstRow="1" bandRow="1">
                <a:noFill/>
              </a:tblPr>
              <a:tblGrid>
                <a:gridCol w="396667">
                  <a:extLst>
                    <a:ext uri="{9D8B030D-6E8A-4147-A177-3AD203B41FA5}">
                      <a16:colId xmlns:a16="http://schemas.microsoft.com/office/drawing/2014/main" val="20000"/>
                    </a:ext>
                  </a:extLst>
                </a:gridCol>
                <a:gridCol w="3169933">
                  <a:extLst>
                    <a:ext uri="{9D8B030D-6E8A-4147-A177-3AD203B41FA5}">
                      <a16:colId xmlns:a16="http://schemas.microsoft.com/office/drawing/2014/main" val="20001"/>
                    </a:ext>
                  </a:extLst>
                </a:gridCol>
              </a:tblGrid>
              <a:tr h="391033">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solidFill>
                            <a:schemeClr val="dk1"/>
                          </a:solidFill>
                          <a:latin typeface="Times New Roman"/>
                          <a:ea typeface="Times New Roman"/>
                          <a:cs typeface="Times New Roman"/>
                          <a:sym typeface="Times New Roman"/>
                        </a:rPr>
                        <a:t>Sentence</a:t>
                      </a:r>
                      <a:endParaRPr sz="1900"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20" name="Google Shape;920;p85"/>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Advantages on Narrative Co-generation</a:t>
            </a:r>
            <a:endParaRPr sz="4267">
              <a:solidFill>
                <a:srgbClr val="000000"/>
              </a:solidFill>
              <a:latin typeface="Times New Roman"/>
              <a:ea typeface="Times New Roman"/>
              <a:cs typeface="Times New Roman"/>
              <a:sym typeface="Times New Roman"/>
            </a:endParaRPr>
          </a:p>
        </p:txBody>
      </p:sp>
      <p:sp>
        <p:nvSpPr>
          <p:cNvPr id="921" name="Google Shape;921;p85"/>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Demo - sample generation results</a:t>
            </a:r>
            <a:endParaRPr sz="1467">
              <a:solidFill>
                <a:srgbClr val="000000"/>
              </a:solidFill>
              <a:latin typeface="Arial"/>
              <a:ea typeface="Arial"/>
              <a:cs typeface="Arial"/>
              <a:sym typeface="Arial"/>
            </a:endParaRPr>
          </a:p>
        </p:txBody>
      </p:sp>
      <p:sp>
        <p:nvSpPr>
          <p:cNvPr id="922" name="Google Shape;922;p85"/>
          <p:cNvSpPr txBox="1"/>
          <p:nvPr/>
        </p:nvSpPr>
        <p:spPr>
          <a:xfrm>
            <a:off x="10619082" y="3507756"/>
            <a:ext cx="425757" cy="410379"/>
          </a:xfrm>
          <a:prstGeom prst="rect">
            <a:avLst/>
          </a:prstGeom>
          <a:noFill/>
          <a:ln>
            <a:noFill/>
          </a:ln>
        </p:spPr>
        <p:txBody>
          <a:bodyPr spcFirstLastPara="1" wrap="square" lIns="121900" tIns="60933" rIns="121900" bIns="60933" anchor="t" anchorCtr="0">
            <a:spAutoFit/>
          </a:bodyPr>
          <a:lstStyle/>
          <a:p>
            <a:r>
              <a:rPr lang="en-US" altLang="zh-CN" sz="1867">
                <a:solidFill>
                  <a:srgbClr val="000000"/>
                </a:solidFill>
                <a:latin typeface="Times New Roman"/>
                <a:ea typeface="Times New Roman"/>
                <a:cs typeface="Times New Roman"/>
                <a:sym typeface="Times New Roman"/>
              </a:rPr>
              <a:t>...</a:t>
            </a:r>
            <a:endParaRPr sz="2400"/>
          </a:p>
        </p:txBody>
      </p:sp>
      <p:sp>
        <p:nvSpPr>
          <p:cNvPr id="923" name="Google Shape;923;p85"/>
          <p:cNvSpPr/>
          <p:nvPr/>
        </p:nvSpPr>
        <p:spPr>
          <a:xfrm>
            <a:off x="3736310" y="2247620"/>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4" name="Google Shape;924;p85"/>
          <p:cNvSpPr/>
          <p:nvPr/>
        </p:nvSpPr>
        <p:spPr>
          <a:xfrm>
            <a:off x="3736310" y="3191101"/>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5" name="Google Shape;925;p85"/>
          <p:cNvSpPr/>
          <p:nvPr/>
        </p:nvSpPr>
        <p:spPr>
          <a:xfrm>
            <a:off x="3736310" y="4134582"/>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6" name="Google Shape;926;p85"/>
          <p:cNvSpPr/>
          <p:nvPr/>
        </p:nvSpPr>
        <p:spPr>
          <a:xfrm>
            <a:off x="3736310" y="5078064"/>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7" name="Google Shape;927;p85"/>
          <p:cNvSpPr/>
          <p:nvPr/>
        </p:nvSpPr>
        <p:spPr>
          <a:xfrm>
            <a:off x="3736310" y="6026305"/>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cxnSp>
        <p:nvCxnSpPr>
          <p:cNvPr id="928" name="Google Shape;928;p85"/>
          <p:cNvCxnSpPr>
            <a:stCxn id="923" idx="3"/>
            <a:endCxn id="916" idx="1"/>
          </p:cNvCxnSpPr>
          <p:nvPr/>
        </p:nvCxnSpPr>
        <p:spPr>
          <a:xfrm rot="10800000" flipH="1">
            <a:off x="3859636" y="1698704"/>
            <a:ext cx="207600" cy="658400"/>
          </a:xfrm>
          <a:prstGeom prst="bentConnector3">
            <a:avLst>
              <a:gd name="adj1" fmla="val 30382"/>
            </a:avLst>
          </a:prstGeom>
          <a:noFill/>
          <a:ln w="12700" cap="flat" cmpd="sng">
            <a:solidFill>
              <a:schemeClr val="dk1"/>
            </a:solidFill>
            <a:prstDash val="solid"/>
            <a:round/>
            <a:headEnd type="none" w="sm" len="sm"/>
            <a:tailEnd type="triangle" w="med" len="med"/>
          </a:ln>
        </p:spPr>
      </p:cxnSp>
      <p:cxnSp>
        <p:nvCxnSpPr>
          <p:cNvPr id="929" name="Google Shape;929;p85"/>
          <p:cNvCxnSpPr>
            <a:stCxn id="924" idx="3"/>
            <a:endCxn id="915" idx="1"/>
          </p:cNvCxnSpPr>
          <p:nvPr/>
        </p:nvCxnSpPr>
        <p:spPr>
          <a:xfrm rot="10800000" flipH="1">
            <a:off x="3859636" y="2807785"/>
            <a:ext cx="210000" cy="492800"/>
          </a:xfrm>
          <a:prstGeom prst="bentConnector3">
            <a:avLst>
              <a:gd name="adj1" fmla="val 28234"/>
            </a:avLst>
          </a:prstGeom>
          <a:noFill/>
          <a:ln w="12700" cap="flat" cmpd="sng">
            <a:solidFill>
              <a:schemeClr val="dk1"/>
            </a:solidFill>
            <a:prstDash val="solid"/>
            <a:round/>
            <a:headEnd type="none" w="sm" len="sm"/>
            <a:tailEnd type="triangle" w="med" len="med"/>
          </a:ln>
        </p:spPr>
      </p:cxnSp>
      <p:cxnSp>
        <p:nvCxnSpPr>
          <p:cNvPr id="930" name="Google Shape;930;p85"/>
          <p:cNvCxnSpPr>
            <a:stCxn id="925" idx="3"/>
            <a:endCxn id="918" idx="1"/>
          </p:cNvCxnSpPr>
          <p:nvPr/>
        </p:nvCxnSpPr>
        <p:spPr>
          <a:xfrm rot="10800000" flipH="1">
            <a:off x="3859636" y="3917267"/>
            <a:ext cx="210000" cy="3268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31" name="Google Shape;931;p85"/>
          <p:cNvCxnSpPr>
            <a:stCxn id="926" idx="3"/>
            <a:endCxn id="914" idx="1"/>
          </p:cNvCxnSpPr>
          <p:nvPr/>
        </p:nvCxnSpPr>
        <p:spPr>
          <a:xfrm rot="10800000" flipH="1">
            <a:off x="3859636" y="5026348"/>
            <a:ext cx="210000" cy="1612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32" name="Google Shape;932;p85"/>
          <p:cNvCxnSpPr>
            <a:stCxn id="927" idx="3"/>
            <a:endCxn id="917" idx="1"/>
          </p:cNvCxnSpPr>
          <p:nvPr/>
        </p:nvCxnSpPr>
        <p:spPr>
          <a:xfrm>
            <a:off x="3859636" y="6135789"/>
            <a:ext cx="210000" cy="800"/>
          </a:xfrm>
          <a:prstGeom prst="bentConnector3">
            <a:avLst>
              <a:gd name="adj1" fmla="val 22186"/>
            </a:avLst>
          </a:prstGeom>
          <a:noFill/>
          <a:ln w="12700" cap="flat" cmpd="sng">
            <a:solidFill>
              <a:schemeClr val="dk1"/>
            </a:solidFill>
            <a:prstDash val="solid"/>
            <a:round/>
            <a:headEnd type="none" w="sm" len="sm"/>
            <a:tailEnd type="triangle" w="med" len="med"/>
          </a:ln>
        </p:spPr>
      </p:cxnSp>
      <p:sp>
        <p:nvSpPr>
          <p:cNvPr id="933" name="Google Shape;933;p85"/>
          <p:cNvSpPr/>
          <p:nvPr/>
        </p:nvSpPr>
        <p:spPr>
          <a:xfrm>
            <a:off x="9392240" y="4515755"/>
            <a:ext cx="1021448" cy="1021448"/>
          </a:xfrm>
          <a:prstGeom prst="rect">
            <a:avLst/>
          </a:prstGeom>
          <a:blipFill rotWithShape="1">
            <a:blip r:embed="rId8">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4" name="Google Shape;934;p85"/>
          <p:cNvSpPr/>
          <p:nvPr/>
        </p:nvSpPr>
        <p:spPr>
          <a:xfrm>
            <a:off x="9392240" y="2297133"/>
            <a:ext cx="1021448" cy="1021448"/>
          </a:xfrm>
          <a:prstGeom prst="rect">
            <a:avLst/>
          </a:prstGeom>
          <a:blipFill rotWithShape="1">
            <a:blip r:embed="rId9">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5" name="Google Shape;935;p85"/>
          <p:cNvSpPr/>
          <p:nvPr/>
        </p:nvSpPr>
        <p:spPr>
          <a:xfrm>
            <a:off x="9389643" y="1187823"/>
            <a:ext cx="1021448" cy="1021448"/>
          </a:xfrm>
          <a:prstGeom prst="rect">
            <a:avLst/>
          </a:prstGeom>
          <a:blipFill rotWithShape="1">
            <a:blip r:embed="rId10">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6" name="Google Shape;936;p85"/>
          <p:cNvSpPr/>
          <p:nvPr/>
        </p:nvSpPr>
        <p:spPr>
          <a:xfrm>
            <a:off x="9392240" y="5625065"/>
            <a:ext cx="1021448" cy="1021448"/>
          </a:xfrm>
          <a:prstGeom prst="rect">
            <a:avLst/>
          </a:prstGeom>
          <a:blipFill rotWithShape="1">
            <a:blip r:embed="rId11">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7" name="Google Shape;937;p85"/>
          <p:cNvSpPr/>
          <p:nvPr/>
        </p:nvSpPr>
        <p:spPr>
          <a:xfrm>
            <a:off x="9392240" y="3406444"/>
            <a:ext cx="1021448" cy="1021448"/>
          </a:xfrm>
          <a:prstGeom prst="rect">
            <a:avLst/>
          </a:prstGeom>
          <a:blipFill rotWithShape="1">
            <a:blip r:embed="rId12">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8" name="Google Shape;938;p85"/>
          <p:cNvSpPr/>
          <p:nvPr/>
        </p:nvSpPr>
        <p:spPr>
          <a:xfrm>
            <a:off x="9058891" y="2247620"/>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9" name="Google Shape;939;p85"/>
          <p:cNvSpPr/>
          <p:nvPr/>
        </p:nvSpPr>
        <p:spPr>
          <a:xfrm>
            <a:off x="9058891" y="3191101"/>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0" name="Google Shape;940;p85"/>
          <p:cNvSpPr/>
          <p:nvPr/>
        </p:nvSpPr>
        <p:spPr>
          <a:xfrm>
            <a:off x="9058891" y="4134582"/>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1" name="Google Shape;941;p85"/>
          <p:cNvSpPr/>
          <p:nvPr/>
        </p:nvSpPr>
        <p:spPr>
          <a:xfrm>
            <a:off x="9058891" y="5078064"/>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2" name="Google Shape;942;p85"/>
          <p:cNvSpPr/>
          <p:nvPr/>
        </p:nvSpPr>
        <p:spPr>
          <a:xfrm>
            <a:off x="9058891" y="6026305"/>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cxnSp>
        <p:nvCxnSpPr>
          <p:cNvPr id="943" name="Google Shape;943;p85"/>
          <p:cNvCxnSpPr>
            <a:stCxn id="938" idx="3"/>
            <a:endCxn id="935" idx="1"/>
          </p:cNvCxnSpPr>
          <p:nvPr/>
        </p:nvCxnSpPr>
        <p:spPr>
          <a:xfrm rot="10800000" flipH="1">
            <a:off x="9182217" y="1698704"/>
            <a:ext cx="207600" cy="658400"/>
          </a:xfrm>
          <a:prstGeom prst="bentConnector3">
            <a:avLst>
              <a:gd name="adj1" fmla="val 30382"/>
            </a:avLst>
          </a:prstGeom>
          <a:noFill/>
          <a:ln w="12700" cap="flat" cmpd="sng">
            <a:solidFill>
              <a:schemeClr val="dk1"/>
            </a:solidFill>
            <a:prstDash val="solid"/>
            <a:round/>
            <a:headEnd type="none" w="sm" len="sm"/>
            <a:tailEnd type="triangle" w="med" len="med"/>
          </a:ln>
        </p:spPr>
      </p:cxnSp>
      <p:cxnSp>
        <p:nvCxnSpPr>
          <p:cNvPr id="944" name="Google Shape;944;p85"/>
          <p:cNvCxnSpPr>
            <a:stCxn id="939" idx="3"/>
            <a:endCxn id="934" idx="1"/>
          </p:cNvCxnSpPr>
          <p:nvPr/>
        </p:nvCxnSpPr>
        <p:spPr>
          <a:xfrm rot="10800000" flipH="1">
            <a:off x="9182217" y="2807785"/>
            <a:ext cx="210000" cy="492800"/>
          </a:xfrm>
          <a:prstGeom prst="bentConnector3">
            <a:avLst>
              <a:gd name="adj1" fmla="val 28234"/>
            </a:avLst>
          </a:prstGeom>
          <a:noFill/>
          <a:ln w="12700" cap="flat" cmpd="sng">
            <a:solidFill>
              <a:schemeClr val="dk1"/>
            </a:solidFill>
            <a:prstDash val="solid"/>
            <a:round/>
            <a:headEnd type="none" w="sm" len="sm"/>
            <a:tailEnd type="triangle" w="med" len="med"/>
          </a:ln>
        </p:spPr>
      </p:cxnSp>
      <p:cxnSp>
        <p:nvCxnSpPr>
          <p:cNvPr id="945" name="Google Shape;945;p85"/>
          <p:cNvCxnSpPr>
            <a:stCxn id="940" idx="3"/>
            <a:endCxn id="937" idx="1"/>
          </p:cNvCxnSpPr>
          <p:nvPr/>
        </p:nvCxnSpPr>
        <p:spPr>
          <a:xfrm rot="10800000" flipH="1">
            <a:off x="9182217" y="3917267"/>
            <a:ext cx="210000" cy="3268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46" name="Google Shape;946;p85"/>
          <p:cNvCxnSpPr>
            <a:stCxn id="941" idx="3"/>
            <a:endCxn id="933" idx="1"/>
          </p:cNvCxnSpPr>
          <p:nvPr/>
        </p:nvCxnSpPr>
        <p:spPr>
          <a:xfrm rot="10800000" flipH="1">
            <a:off x="9182217" y="5026348"/>
            <a:ext cx="210000" cy="1612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47" name="Google Shape;947;p85"/>
          <p:cNvCxnSpPr>
            <a:stCxn id="942" idx="3"/>
            <a:endCxn id="936" idx="1"/>
          </p:cNvCxnSpPr>
          <p:nvPr/>
        </p:nvCxnSpPr>
        <p:spPr>
          <a:xfrm>
            <a:off x="9182217" y="6135789"/>
            <a:ext cx="210000" cy="800"/>
          </a:xfrm>
          <a:prstGeom prst="bentConnector3">
            <a:avLst>
              <a:gd name="adj1" fmla="val 22186"/>
            </a:avLst>
          </a:prstGeom>
          <a:noFill/>
          <a:ln w="12700" cap="flat" cmpd="sng">
            <a:solidFill>
              <a:schemeClr val="dk1"/>
            </a:solidFill>
            <a:prstDash val="solid"/>
            <a:round/>
            <a:headEnd type="none" w="sm" len="sm"/>
            <a:tailEnd type="triangle" w="med" len="med"/>
          </a:ln>
        </p:spPr>
      </p:cxnSp>
      <p:graphicFrame>
        <p:nvGraphicFramePr>
          <p:cNvPr id="3" name="Google Shape;716;p78">
            <a:extLst>
              <a:ext uri="{FF2B5EF4-FFF2-40B4-BE49-F238E27FC236}">
                <a16:creationId xmlns:a16="http://schemas.microsoft.com/office/drawing/2014/main" id="{9E10EDB1-4CC3-CA0D-8DA4-94CC634F5CE2}"/>
              </a:ext>
            </a:extLst>
          </p:cNvPr>
          <p:cNvGraphicFramePr/>
          <p:nvPr>
            <p:extLst>
              <p:ext uri="{D42A27DB-BD31-4B8C-83A1-F6EECF244321}">
                <p14:modId xmlns:p14="http://schemas.microsoft.com/office/powerpoint/2010/main" val="3330564029"/>
              </p:ext>
            </p:extLst>
          </p:nvPr>
        </p:nvGraphicFramePr>
        <p:xfrm>
          <a:off x="301430" y="1529640"/>
          <a:ext cx="3565705" cy="5116867"/>
        </p:xfrm>
        <a:graphic>
          <a:graphicData uri="http://schemas.openxmlformats.org/drawingml/2006/table">
            <a:tbl>
              <a:tblPr firstRow="1" bandRow="1">
                <a:noFill/>
              </a:tblPr>
              <a:tblGrid>
                <a:gridCol w="522568">
                  <a:extLst>
                    <a:ext uri="{9D8B030D-6E8A-4147-A177-3AD203B41FA5}">
                      <a16:colId xmlns:a16="http://schemas.microsoft.com/office/drawing/2014/main" val="20000"/>
                    </a:ext>
                  </a:extLst>
                </a:gridCol>
                <a:gridCol w="3043137">
                  <a:extLst>
                    <a:ext uri="{9D8B030D-6E8A-4147-A177-3AD203B41FA5}">
                      <a16:colId xmlns:a16="http://schemas.microsoft.com/office/drawing/2014/main" val="20001"/>
                    </a:ext>
                  </a:extLst>
                </a:gridCol>
              </a:tblGrid>
              <a:tr h="391022">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dirty="0">
                          <a:solidFill>
                            <a:schemeClr val="dk1"/>
                          </a:solidFill>
                          <a:latin typeface="Times New Roman"/>
                          <a:ea typeface="Times New Roman"/>
                          <a:cs typeface="Times New Roman"/>
                          <a:sym typeface="Times New Roman"/>
                        </a:rPr>
                        <a:t>Sentence</a:t>
                      </a:r>
                      <a:endParaRPr sz="1900" b="1" u="none" strike="noStrike" cap="none" dirty="0">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dirty="0">
                          <a:latin typeface="Times New Roman"/>
                          <a:ea typeface="Times New Roman"/>
                          <a:cs typeface="Times New Roman"/>
                          <a:sym typeface="Times New Roman"/>
                        </a:rPr>
                        <a:t>0</a:t>
                      </a:r>
                      <a:endParaRPr sz="1900" u="none" strike="noStrike" cap="none" dirty="0">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dirty="0">
                          <a:latin typeface="Times New Roman"/>
                          <a:ea typeface="Times New Roman"/>
                          <a:cs typeface="Times New Roman"/>
                          <a:sym typeface="Times New Roman"/>
                        </a:rPr>
                        <a:t>A crab was inside the shell pinching his leg.</a:t>
                      </a:r>
                      <a:endParaRPr sz="1900" u="none" strike="noStrike" cap="none" dirty="0">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graphicFrame>
        <p:nvGraphicFramePr>
          <p:cNvPr id="4" name="Google Shape;716;p78">
            <a:extLst>
              <a:ext uri="{FF2B5EF4-FFF2-40B4-BE49-F238E27FC236}">
                <a16:creationId xmlns:a16="http://schemas.microsoft.com/office/drawing/2014/main" id="{2A2D60DA-3C4E-3E49-6313-01E67B6CBC86}"/>
              </a:ext>
            </a:extLst>
          </p:cNvPr>
          <p:cNvGraphicFramePr/>
          <p:nvPr>
            <p:extLst>
              <p:ext uri="{D42A27DB-BD31-4B8C-83A1-F6EECF244321}">
                <p14:modId xmlns:p14="http://schemas.microsoft.com/office/powerpoint/2010/main" val="2537549371"/>
              </p:ext>
            </p:extLst>
          </p:nvPr>
        </p:nvGraphicFramePr>
        <p:xfrm>
          <a:off x="5615300" y="1529640"/>
          <a:ext cx="3565705" cy="5116867"/>
        </p:xfrm>
        <a:graphic>
          <a:graphicData uri="http://schemas.openxmlformats.org/drawingml/2006/table">
            <a:tbl>
              <a:tblPr firstRow="1" bandRow="1">
                <a:noFill/>
              </a:tblPr>
              <a:tblGrid>
                <a:gridCol w="522568">
                  <a:extLst>
                    <a:ext uri="{9D8B030D-6E8A-4147-A177-3AD203B41FA5}">
                      <a16:colId xmlns:a16="http://schemas.microsoft.com/office/drawing/2014/main" val="20000"/>
                    </a:ext>
                  </a:extLst>
                </a:gridCol>
                <a:gridCol w="3043137">
                  <a:extLst>
                    <a:ext uri="{9D8B030D-6E8A-4147-A177-3AD203B41FA5}">
                      <a16:colId xmlns:a16="http://schemas.microsoft.com/office/drawing/2014/main" val="20001"/>
                    </a:ext>
                  </a:extLst>
                </a:gridCol>
              </a:tblGrid>
              <a:tr h="391022">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2056" name="Picture 8">
            <a:extLst>
              <a:ext uri="{FF2B5EF4-FFF2-40B4-BE49-F238E27FC236}">
                <a16:creationId xmlns:a16="http://schemas.microsoft.com/office/drawing/2014/main" id="{F80B0BBA-ACA4-1FD9-EB80-350D319A6B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94"/>
          <a:stretch/>
        </p:blipFill>
        <p:spPr bwMode="auto">
          <a:xfrm>
            <a:off x="6621102" y="4334697"/>
            <a:ext cx="4517678" cy="16033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om GAN to WGAN | Lil'Log">
            <a:extLst>
              <a:ext uri="{FF2B5EF4-FFF2-40B4-BE49-F238E27FC236}">
                <a16:creationId xmlns:a16="http://schemas.microsoft.com/office/drawing/2014/main" id="{3E71974C-04F9-2D80-D8E1-AE37601E3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102" y="1268870"/>
            <a:ext cx="4884420" cy="2799986"/>
          </a:xfrm>
          <a:prstGeom prst="rect">
            <a:avLst/>
          </a:prstGeom>
          <a:noFill/>
          <a:extLst>
            <a:ext uri="{909E8E84-426E-40DD-AFC4-6F175D3DCCD1}">
              <a14:hiddenFill xmlns:a14="http://schemas.microsoft.com/office/drawing/2010/main">
                <a:solidFill>
                  <a:srgbClr val="FFFFFF"/>
                </a:solidFill>
              </a14:hiddenFill>
            </a:ext>
          </a:extLst>
        </p:spPr>
      </p:pic>
      <p:sp>
        <p:nvSpPr>
          <p:cNvPr id="953" name="Google Shape;953;p86"/>
          <p:cNvSpPr/>
          <p:nvPr/>
        </p:nvSpPr>
        <p:spPr>
          <a:xfrm>
            <a:off x="113964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mc:AlternateContent xmlns:mc="http://schemas.openxmlformats.org/markup-compatibility/2006">
        <mc:Choice xmlns:a14="http://schemas.microsoft.com/office/drawing/2010/main" Requires="a14">
          <p:sp>
            <p:nvSpPr>
              <p:cNvPr id="954" name="Google Shape;954;p86"/>
              <p:cNvSpPr txBox="1">
                <a:spLocks noGrp="1"/>
              </p:cNvSpPr>
              <p:nvPr>
                <p:ph type="body" idx="1"/>
              </p:nvPr>
            </p:nvSpPr>
            <p:spPr>
              <a:xfrm>
                <a:off x="49206" y="1610650"/>
                <a:ext cx="7945255" cy="4779989"/>
              </a:xfrm>
              <a:prstGeom prst="rect">
                <a:avLst/>
              </a:prstGeom>
              <a:noFill/>
              <a:ln>
                <a:noFill/>
              </a:ln>
            </p:spPr>
            <p:txBody>
              <a:bodyPr spcFirstLastPara="1" vert="horz" wrap="square" lIns="91433" tIns="45700" rIns="91433" bIns="45700" rtlCol="0" anchor="t" anchorCtr="0">
                <a:noAutofit/>
              </a:bodyPr>
              <a:lstStyle/>
              <a:p>
                <a:pPr marL="237061" indent="-237061">
                  <a:lnSpc>
                    <a:spcPct val="125000"/>
                  </a:lnSpc>
                  <a:spcBef>
                    <a:spcPts val="0"/>
                  </a:spcBef>
                  <a:buClr>
                    <a:srgbClr val="C00000"/>
                  </a:buClr>
                  <a:buSzPts val="1400"/>
                </a:pPr>
                <a:r>
                  <a:rPr lang="en-US" altLang="zh-CN" sz="1870" b="1" dirty="0">
                    <a:latin typeface="Times New Roman"/>
                    <a:ea typeface="Times New Roman"/>
                    <a:cs typeface="Times New Roman"/>
                    <a:sym typeface="Times New Roman"/>
                  </a:rPr>
                  <a:t>Two key directions</a:t>
                </a:r>
              </a:p>
              <a:p>
                <a:pPr marL="457200" lvl="1" indent="0">
                  <a:lnSpc>
                    <a:spcPct val="125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Replace KL divergence with </a:t>
                </a:r>
                <a:r>
                  <a:rPr lang="en-US" altLang="zh-CN" sz="1870" i="1" dirty="0">
                    <a:latin typeface="Times New Roman"/>
                    <a:ea typeface="Times New Roman"/>
                    <a:cs typeface="Times New Roman"/>
                    <a:sym typeface="Times New Roman"/>
                  </a:rPr>
                  <a:t>Jensen-Shannon divergence</a:t>
                </a:r>
              </a:p>
              <a:p>
                <a:pPr marL="457200" lvl="1" indent="0">
                  <a:lnSpc>
                    <a:spcPct val="125000"/>
                  </a:lnSpc>
                  <a:spcBef>
                    <a:spcPts val="0"/>
                  </a:spcBef>
                  <a:buClr>
                    <a:srgbClr val="C00000"/>
                  </a:buClr>
                  <a:buSzPts val="1400"/>
                  <a:buNone/>
                </a:pPr>
                <a:endParaRPr lang="en-US" altLang="zh-CN" sz="700" i="1" dirty="0">
                  <a:latin typeface="Times New Roman"/>
                  <a:ea typeface="Times New Roman"/>
                  <a:cs typeface="Times New Roman"/>
                  <a:sym typeface="Times New Roman"/>
                </a:endParaRPr>
              </a:p>
              <a:p>
                <a:pPr marL="457200" lvl="1" indent="0">
                  <a:lnSpc>
                    <a:spcPct val="125000"/>
                  </a:lnSpc>
                  <a:spcBef>
                    <a:spcPts val="0"/>
                  </a:spcBef>
                  <a:buClr>
                    <a:srgbClr val="C00000"/>
                  </a:buClr>
                  <a:buSzPts val="1400"/>
                  <a:buNone/>
                </a:pPr>
                <a14:m>
                  <m:oMathPara xmlns:m="http://schemas.openxmlformats.org/officeDocument/2006/math">
                    <m:oMathParaPr>
                      <m:jc m:val="centerGroup"/>
                    </m:oMathParaPr>
                    <m:oMath xmlns:m="http://schemas.openxmlformats.org/officeDocument/2006/math">
                      <m:r>
                        <a:rPr lang="en-US" altLang="zh-CN" sz="1870" b="0" i="1" smtClean="0">
                          <a:latin typeface="Cambria Math" panose="02040503050406030204" pitchFamily="18" charset="0"/>
                          <a:ea typeface="Times New Roman"/>
                          <a:cs typeface="Times New Roman"/>
                          <a:sym typeface="Times New Roman"/>
                        </a:rPr>
                        <m:t>𝐽𝑆</m:t>
                      </m:r>
                      <m:d>
                        <m:dPr>
                          <m:ctrlPr>
                            <a:rPr lang="en-US" altLang="zh-CN" sz="1870" b="0" i="1" smtClean="0">
                              <a:latin typeface="Cambria Math" panose="02040503050406030204" pitchFamily="18" charset="0"/>
                              <a:ea typeface="Times New Roman"/>
                              <a:cs typeface="Times New Roman"/>
                              <a:sym typeface="Times New Roman"/>
                            </a:rPr>
                          </m:ctrlPr>
                        </m:dPr>
                        <m:e>
                          <m:r>
                            <a:rPr lang="en-US" altLang="zh-CN" sz="1870" b="0" i="1" smtClean="0">
                              <a:latin typeface="Cambria Math" panose="02040503050406030204" pitchFamily="18" charset="0"/>
                              <a:ea typeface="Times New Roman"/>
                              <a:cs typeface="Times New Roman"/>
                              <a:sym typeface="Times New Roman"/>
                            </a:rPr>
                            <m:t>𝑃</m:t>
                          </m:r>
                          <m:r>
                            <a:rPr lang="en-US" altLang="zh-CN" sz="1870" b="0" i="1" smtClean="0">
                              <a:latin typeface="Cambria Math" panose="02040503050406030204" pitchFamily="18" charset="0"/>
                              <a:ea typeface="Times New Roman"/>
                              <a:cs typeface="Times New Roman"/>
                              <a:sym typeface="Times New Roman"/>
                            </a:rPr>
                            <m:t>, </m:t>
                          </m:r>
                          <m:r>
                            <a:rPr lang="en-US" altLang="zh-CN" sz="1870" b="0" i="1" smtClean="0">
                              <a:latin typeface="Cambria Math" panose="02040503050406030204" pitchFamily="18" charset="0"/>
                              <a:ea typeface="Times New Roman"/>
                              <a:cs typeface="Times New Roman"/>
                              <a:sym typeface="Times New Roman"/>
                            </a:rPr>
                            <m:t>𝑄</m:t>
                          </m:r>
                        </m:e>
                      </m:d>
                      <m:r>
                        <a:rPr lang="en-US" altLang="zh-CN" sz="1870" b="0" i="1" smtClean="0">
                          <a:latin typeface="Cambria Math" panose="02040503050406030204" pitchFamily="18" charset="0"/>
                          <a:ea typeface="Times New Roman"/>
                          <a:cs typeface="Times New Roman"/>
                          <a:sym typeface="Times New Roman"/>
                        </a:rPr>
                        <m:t>=</m:t>
                      </m:r>
                      <m:f>
                        <m:fPr>
                          <m:ctrlPr>
                            <a:rPr lang="en-US" altLang="zh-CN" sz="1870" b="0" i="1" smtClean="0">
                              <a:latin typeface="Cambria Math" panose="02040503050406030204" pitchFamily="18" charset="0"/>
                              <a:ea typeface="Times New Roman"/>
                              <a:cs typeface="Times New Roman"/>
                              <a:sym typeface="Times New Roman"/>
                            </a:rPr>
                          </m:ctrlPr>
                        </m:fPr>
                        <m:num>
                          <m:r>
                            <a:rPr lang="en-US" altLang="zh-CN" sz="1870" b="0" i="1" smtClean="0">
                              <a:latin typeface="Cambria Math" panose="02040503050406030204" pitchFamily="18" charset="0"/>
                              <a:ea typeface="Times New Roman"/>
                              <a:cs typeface="Times New Roman"/>
                              <a:sym typeface="Times New Roman"/>
                            </a:rPr>
                            <m:t>1</m:t>
                          </m:r>
                        </m:num>
                        <m:den>
                          <m:r>
                            <a:rPr lang="en-US" altLang="zh-CN" sz="1870" b="0" i="1" smtClean="0">
                              <a:latin typeface="Cambria Math" panose="02040503050406030204" pitchFamily="18" charset="0"/>
                              <a:ea typeface="Times New Roman"/>
                              <a:cs typeface="Times New Roman"/>
                              <a:sym typeface="Times New Roman"/>
                            </a:rPr>
                            <m:t>2</m:t>
                          </m:r>
                        </m:den>
                      </m:f>
                      <m:r>
                        <a:rPr lang="en-US" altLang="zh-CN" sz="1870" b="0" i="1" smtClean="0">
                          <a:latin typeface="Cambria Math" panose="02040503050406030204" pitchFamily="18" charset="0"/>
                          <a:ea typeface="Times New Roman"/>
                          <a:cs typeface="Times New Roman"/>
                          <a:sym typeface="Times New Roman"/>
                        </a:rPr>
                        <m:t>𝐾𝐿</m:t>
                      </m:r>
                      <m:d>
                        <m:dPr>
                          <m:ctrlPr>
                            <a:rPr lang="en-US" altLang="zh-CN" sz="1870" b="0" i="1" smtClean="0">
                              <a:latin typeface="Cambria Math" panose="02040503050406030204" pitchFamily="18" charset="0"/>
                              <a:ea typeface="Times New Roman"/>
                              <a:cs typeface="Times New Roman"/>
                              <a:sym typeface="Times New Roman"/>
                            </a:rPr>
                          </m:ctrlPr>
                        </m:dPr>
                        <m:e>
                          <m:r>
                            <a:rPr lang="en-US" altLang="zh-CN" sz="1870" b="0" i="1" smtClean="0">
                              <a:latin typeface="Cambria Math" panose="02040503050406030204" pitchFamily="18" charset="0"/>
                              <a:ea typeface="Times New Roman"/>
                              <a:cs typeface="Times New Roman"/>
                              <a:sym typeface="Times New Roman"/>
                            </a:rPr>
                            <m:t>𝑃</m:t>
                          </m:r>
                          <m:r>
                            <a:rPr lang="en-US" altLang="zh-CN" sz="1870" b="0" i="1" smtClean="0">
                              <a:latin typeface="Cambria Math" panose="02040503050406030204" pitchFamily="18" charset="0"/>
                              <a:ea typeface="Times New Roman"/>
                              <a:cs typeface="Times New Roman"/>
                              <a:sym typeface="Times New Roman"/>
                            </a:rPr>
                            <m:t> || </m:t>
                          </m:r>
                          <m:r>
                            <a:rPr lang="en-US" altLang="zh-CN" sz="1870" b="0" i="1" smtClean="0">
                              <a:latin typeface="Cambria Math" panose="02040503050406030204" pitchFamily="18" charset="0"/>
                              <a:ea typeface="Times New Roman"/>
                              <a:cs typeface="Times New Roman"/>
                              <a:sym typeface="Times New Roman"/>
                            </a:rPr>
                            <m:t>𝑀</m:t>
                          </m:r>
                        </m:e>
                      </m:d>
                      <m:r>
                        <a:rPr lang="en-US" altLang="zh-CN" sz="1870" b="0" i="1" smtClean="0">
                          <a:latin typeface="Cambria Math" panose="02040503050406030204" pitchFamily="18" charset="0"/>
                          <a:ea typeface="Times New Roman"/>
                          <a:cs typeface="Times New Roman"/>
                          <a:sym typeface="Times New Roman"/>
                        </a:rPr>
                        <m:t>+</m:t>
                      </m:r>
                      <m:f>
                        <m:fPr>
                          <m:ctrlPr>
                            <a:rPr lang="en-US" altLang="zh-CN" sz="1870" b="0" i="1" smtClean="0">
                              <a:latin typeface="Cambria Math" panose="02040503050406030204" pitchFamily="18" charset="0"/>
                              <a:ea typeface="Times New Roman"/>
                              <a:cs typeface="Times New Roman"/>
                              <a:sym typeface="Times New Roman"/>
                            </a:rPr>
                          </m:ctrlPr>
                        </m:fPr>
                        <m:num>
                          <m:r>
                            <a:rPr lang="en-US" altLang="zh-CN" sz="1870" b="0" i="1" smtClean="0">
                              <a:latin typeface="Cambria Math" panose="02040503050406030204" pitchFamily="18" charset="0"/>
                              <a:ea typeface="Times New Roman"/>
                              <a:cs typeface="Times New Roman"/>
                              <a:sym typeface="Times New Roman"/>
                            </a:rPr>
                            <m:t>1</m:t>
                          </m:r>
                        </m:num>
                        <m:den>
                          <m:r>
                            <a:rPr lang="en-US" altLang="zh-CN" sz="1870" b="0" i="1" smtClean="0">
                              <a:latin typeface="Cambria Math" panose="02040503050406030204" pitchFamily="18" charset="0"/>
                              <a:ea typeface="Times New Roman"/>
                              <a:cs typeface="Times New Roman"/>
                              <a:sym typeface="Times New Roman"/>
                            </a:rPr>
                            <m:t>2</m:t>
                          </m:r>
                        </m:den>
                      </m:f>
                      <m:r>
                        <a:rPr lang="en-US" altLang="zh-CN" sz="1870" b="0" i="1" smtClean="0">
                          <a:latin typeface="Cambria Math" panose="02040503050406030204" pitchFamily="18" charset="0"/>
                          <a:ea typeface="Times New Roman"/>
                          <a:cs typeface="Times New Roman"/>
                          <a:sym typeface="Times New Roman"/>
                        </a:rPr>
                        <m:t>𝐾𝐿</m:t>
                      </m:r>
                      <m:d>
                        <m:dPr>
                          <m:ctrlPr>
                            <a:rPr lang="en-US" altLang="zh-CN" sz="1870" b="0" i="1" smtClean="0">
                              <a:latin typeface="Cambria Math" panose="02040503050406030204" pitchFamily="18" charset="0"/>
                              <a:ea typeface="Times New Roman"/>
                              <a:cs typeface="Times New Roman"/>
                              <a:sym typeface="Times New Roman"/>
                            </a:rPr>
                          </m:ctrlPr>
                        </m:dPr>
                        <m:e>
                          <m:r>
                            <a:rPr lang="en-US" altLang="zh-CN" sz="1870" b="0" i="1" smtClean="0">
                              <a:latin typeface="Cambria Math" panose="02040503050406030204" pitchFamily="18" charset="0"/>
                              <a:ea typeface="Times New Roman"/>
                              <a:cs typeface="Times New Roman"/>
                              <a:sym typeface="Times New Roman"/>
                            </a:rPr>
                            <m:t>𝑄</m:t>
                          </m:r>
                          <m:r>
                            <a:rPr lang="en-US" altLang="zh-CN" sz="1870" b="0" i="1" smtClean="0">
                              <a:latin typeface="Cambria Math" panose="02040503050406030204" pitchFamily="18" charset="0"/>
                              <a:ea typeface="Times New Roman"/>
                              <a:cs typeface="Times New Roman"/>
                              <a:sym typeface="Times New Roman"/>
                            </a:rPr>
                            <m:t> || </m:t>
                          </m:r>
                          <m:r>
                            <a:rPr lang="en-US" altLang="zh-CN" sz="1870" b="0" i="1" smtClean="0">
                              <a:latin typeface="Cambria Math" panose="02040503050406030204" pitchFamily="18" charset="0"/>
                              <a:ea typeface="Times New Roman"/>
                              <a:cs typeface="Times New Roman"/>
                              <a:sym typeface="Times New Roman"/>
                            </a:rPr>
                            <m:t>𝑀</m:t>
                          </m:r>
                        </m:e>
                      </m:d>
                      <m:r>
                        <a:rPr lang="en-US" altLang="zh-CN" sz="1870" i="1">
                          <a:latin typeface="Cambria Math" panose="02040503050406030204" pitchFamily="18" charset="0"/>
                          <a:ea typeface="Times New Roman"/>
                          <a:cs typeface="Times New Roman"/>
                          <a:sym typeface="Times New Roman"/>
                        </a:rPr>
                        <m:t>,</m:t>
                      </m:r>
                      <m:r>
                        <a:rPr lang="en-US" altLang="zh-CN" sz="1870" i="1">
                          <a:latin typeface="Cambria Math" panose="02040503050406030204" pitchFamily="18" charset="0"/>
                          <a:ea typeface="Times New Roman"/>
                          <a:cs typeface="Times New Roman"/>
                          <a:sym typeface="Times New Roman"/>
                        </a:rPr>
                        <m:t>𝑀</m:t>
                      </m:r>
                      <m:r>
                        <a:rPr lang="en-US" altLang="zh-CN" sz="1870" i="1">
                          <a:latin typeface="Cambria Math" panose="02040503050406030204" pitchFamily="18" charset="0"/>
                          <a:ea typeface="Times New Roman"/>
                          <a:cs typeface="Times New Roman"/>
                          <a:sym typeface="Times New Roman"/>
                        </a:rPr>
                        <m:t>=</m:t>
                      </m:r>
                      <m:f>
                        <m:fPr>
                          <m:ctrlPr>
                            <a:rPr lang="en-US" altLang="zh-CN" sz="1870" i="1">
                              <a:latin typeface="Cambria Math" panose="02040503050406030204" pitchFamily="18" charset="0"/>
                              <a:ea typeface="Times New Roman"/>
                              <a:cs typeface="Times New Roman"/>
                              <a:sym typeface="Times New Roman"/>
                            </a:rPr>
                          </m:ctrlPr>
                        </m:fPr>
                        <m:num>
                          <m:r>
                            <a:rPr lang="en-US" altLang="zh-CN" sz="1870" i="1">
                              <a:latin typeface="Cambria Math" panose="02040503050406030204" pitchFamily="18" charset="0"/>
                              <a:ea typeface="Times New Roman"/>
                              <a:cs typeface="Times New Roman"/>
                              <a:sym typeface="Times New Roman"/>
                            </a:rPr>
                            <m:t>1</m:t>
                          </m:r>
                        </m:num>
                        <m:den>
                          <m:r>
                            <a:rPr lang="en-US" altLang="zh-CN" sz="1870" i="1">
                              <a:latin typeface="Cambria Math" panose="02040503050406030204" pitchFamily="18" charset="0"/>
                              <a:ea typeface="Times New Roman"/>
                              <a:cs typeface="Times New Roman"/>
                              <a:sym typeface="Times New Roman"/>
                            </a:rPr>
                            <m:t>2</m:t>
                          </m:r>
                        </m:den>
                      </m:f>
                      <m:r>
                        <a:rPr lang="en-US" altLang="zh-CN" sz="1870" i="1">
                          <a:latin typeface="Cambria Math" panose="02040503050406030204" pitchFamily="18" charset="0"/>
                          <a:ea typeface="Times New Roman"/>
                          <a:cs typeface="Times New Roman"/>
                          <a:sym typeface="Times New Roman"/>
                        </a:rPr>
                        <m:t>(</m:t>
                      </m:r>
                      <m:r>
                        <a:rPr lang="en-US" altLang="zh-CN" sz="1870" i="1">
                          <a:latin typeface="Cambria Math" panose="02040503050406030204" pitchFamily="18" charset="0"/>
                          <a:ea typeface="Times New Roman"/>
                          <a:cs typeface="Times New Roman"/>
                          <a:sym typeface="Times New Roman"/>
                        </a:rPr>
                        <m:t>𝑃</m:t>
                      </m:r>
                      <m:r>
                        <a:rPr lang="en-US" altLang="zh-CN" sz="1870" i="1">
                          <a:latin typeface="Cambria Math" panose="02040503050406030204" pitchFamily="18" charset="0"/>
                          <a:ea typeface="Times New Roman"/>
                          <a:cs typeface="Times New Roman"/>
                          <a:sym typeface="Times New Roman"/>
                        </a:rPr>
                        <m:t>+</m:t>
                      </m:r>
                      <m:r>
                        <a:rPr lang="en-US" altLang="zh-CN" sz="1870" i="1">
                          <a:latin typeface="Cambria Math" panose="02040503050406030204" pitchFamily="18" charset="0"/>
                          <a:ea typeface="Times New Roman"/>
                          <a:cs typeface="Times New Roman"/>
                          <a:sym typeface="Times New Roman"/>
                        </a:rPr>
                        <m:t>𝑄</m:t>
                      </m:r>
                      <m:r>
                        <a:rPr lang="en-US" altLang="zh-CN" sz="1870" i="1">
                          <a:latin typeface="Cambria Math" panose="02040503050406030204" pitchFamily="18" charset="0"/>
                          <a:ea typeface="Times New Roman"/>
                          <a:cs typeface="Times New Roman"/>
                          <a:sym typeface="Times New Roman"/>
                        </a:rPr>
                        <m:t>)</m:t>
                      </m:r>
                    </m:oMath>
                  </m:oMathPara>
                </a14:m>
                <a:endParaRPr lang="en-US" altLang="zh-CN" sz="1870" i="1" dirty="0">
                  <a:latin typeface="Times New Roman"/>
                  <a:ea typeface="Times New Roman"/>
                  <a:cs typeface="Times New Roman"/>
                  <a:sym typeface="Times New Roman"/>
                </a:endParaRPr>
              </a:p>
              <a:p>
                <a:pPr marL="457200" lvl="1" indent="0">
                  <a:lnSpc>
                    <a:spcPct val="125000"/>
                  </a:lnSpc>
                  <a:spcBef>
                    <a:spcPts val="0"/>
                  </a:spcBef>
                  <a:buClr>
                    <a:srgbClr val="C00000"/>
                  </a:buClr>
                  <a:buSzPts val="1400"/>
                  <a:buNone/>
                </a:pPr>
                <a:endParaRPr lang="en-US" altLang="zh-CN" sz="1050" i="1" dirty="0">
                  <a:latin typeface="Times New Roman"/>
                  <a:ea typeface="Times New Roman"/>
                  <a:cs typeface="Times New Roman"/>
                  <a:sym typeface="Times New Roman"/>
                </a:endParaRP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Symmetry:</a:t>
                </a:r>
                <a:r>
                  <a:rPr lang="en-US" altLang="zh-CN" sz="1870" i="1" dirty="0">
                    <a:latin typeface="Times New Roman"/>
                    <a:ea typeface="Times New Roman"/>
                    <a:cs typeface="Times New Roman"/>
                    <a:sym typeface="Times New Roman"/>
                  </a:rPr>
                  <a:t> </a:t>
                </a:r>
                <a:r>
                  <a:rPr lang="en-US" altLang="zh-CN" sz="1870" dirty="0">
                    <a:latin typeface="Times New Roman"/>
                    <a:ea typeface="Times New Roman"/>
                    <a:cs typeface="Times New Roman"/>
                    <a:sym typeface="Times New Roman"/>
                  </a:rPr>
                  <a:t>consistent distance measure</a:t>
                </a: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Finite values: </a:t>
                </a:r>
                <a:r>
                  <a:rPr lang="en-US" altLang="zh-CN" sz="1870" dirty="0">
                    <a:latin typeface="Times New Roman"/>
                    <a:ea typeface="Times New Roman"/>
                    <a:cs typeface="Times New Roman"/>
                    <a:sym typeface="Times New Roman"/>
                  </a:rPr>
                  <a:t>stable optimization process</a:t>
                </a: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Smoothness:</a:t>
                </a:r>
                <a:r>
                  <a:rPr lang="en-US" altLang="zh-CN" sz="1870" dirty="0">
                    <a:latin typeface="Times New Roman"/>
                    <a:ea typeface="Times New Roman"/>
                    <a:cs typeface="Times New Roman"/>
                    <a:sym typeface="Times New Roman"/>
                  </a:rPr>
                  <a:t> robust to noise and local minima</a:t>
                </a:r>
              </a:p>
              <a:p>
                <a:pPr marL="1151461" lvl="2" indent="-237061">
                  <a:lnSpc>
                    <a:spcPct val="125000"/>
                  </a:lnSpc>
                  <a:spcBef>
                    <a:spcPts val="0"/>
                  </a:spcBef>
                  <a:buClr>
                    <a:srgbClr val="C00000"/>
                  </a:buClr>
                  <a:buSzPts val="1400"/>
                </a:pPr>
                <a:endParaRPr lang="en-US" altLang="zh-CN" sz="1870" dirty="0">
                  <a:latin typeface="Times New Roman"/>
                  <a:ea typeface="Times New Roman"/>
                  <a:cs typeface="Times New Roman"/>
                  <a:sym typeface="Times New Roman"/>
                </a:endParaRPr>
              </a:p>
              <a:p>
                <a:pPr marL="457200" lvl="1" indent="0">
                  <a:lnSpc>
                    <a:spcPct val="125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Explore self-distillation for language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     generation</a:t>
                </a: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Regularization: </a:t>
                </a:r>
                <a:r>
                  <a:rPr lang="en-US" altLang="zh-CN" sz="1870" dirty="0">
                    <a:latin typeface="Times New Roman"/>
                    <a:ea typeface="Times New Roman"/>
                    <a:cs typeface="Times New Roman"/>
                    <a:sym typeface="Times New Roman"/>
                  </a:rPr>
                  <a:t>better generalization, reduced overfitting</a:t>
                </a: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Model refinement: </a:t>
                </a:r>
                <a:r>
                  <a:rPr lang="en-US" altLang="zh-CN" sz="1870" dirty="0">
                    <a:latin typeface="Times New Roman"/>
                    <a:ea typeface="Times New Roman"/>
                    <a:cs typeface="Times New Roman"/>
                    <a:sym typeface="Times New Roman"/>
                  </a:rPr>
                  <a:t>improved understanding of training data</a:t>
                </a: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Simplification</a:t>
                </a:r>
                <a:r>
                  <a:rPr lang="en-US" altLang="zh-CN" sz="1870" dirty="0">
                    <a:latin typeface="Times New Roman"/>
                    <a:ea typeface="Times New Roman"/>
                    <a:cs typeface="Times New Roman"/>
                    <a:sym typeface="Times New Roman"/>
                  </a:rPr>
                  <a:t> of implementation: reduced computational overhead</a:t>
                </a:r>
                <a:endParaRPr lang="en-US" sz="1870" dirty="0">
                  <a:latin typeface="Times New Roman"/>
                  <a:ea typeface="Times New Roman"/>
                  <a:cs typeface="Times New Roman"/>
                  <a:sym typeface="Times New Roman"/>
                </a:endParaRPr>
              </a:p>
            </p:txBody>
          </p:sp>
        </mc:Choice>
        <mc:Fallback>
          <p:sp>
            <p:nvSpPr>
              <p:cNvPr id="954" name="Google Shape;954;p86"/>
              <p:cNvSpPr txBox="1">
                <a:spLocks noGrp="1" noRot="1" noChangeAspect="1" noMove="1" noResize="1" noEditPoints="1" noAdjustHandles="1" noChangeArrowheads="1" noChangeShapeType="1" noTextEdit="1"/>
              </p:cNvSpPr>
              <p:nvPr>
                <p:ph type="body" idx="1"/>
              </p:nvPr>
            </p:nvSpPr>
            <p:spPr>
              <a:xfrm>
                <a:off x="49206" y="1610650"/>
                <a:ext cx="7945255" cy="4779989"/>
              </a:xfrm>
              <a:prstGeom prst="rect">
                <a:avLst/>
              </a:prstGeom>
              <a:blipFill>
                <a:blip r:embed="rId5"/>
                <a:stretch>
                  <a:fillRect l="-77" b="-6250"/>
                </a:stretch>
              </a:blipFill>
              <a:ln>
                <a:noFill/>
              </a:ln>
            </p:spPr>
            <p:txBody>
              <a:bodyPr/>
              <a:lstStyle/>
              <a:p>
                <a:r>
                  <a:rPr lang="zh-CN" altLang="en-US">
                    <a:noFill/>
                  </a:rPr>
                  <a:t> </a:t>
                </a:r>
              </a:p>
            </p:txBody>
          </p:sp>
        </mc:Fallback>
      </mc:AlternateContent>
      <p:sp>
        <p:nvSpPr>
          <p:cNvPr id="1071" name="Google Shape;1071;p86"/>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latin typeface="Times New Roman"/>
                <a:ea typeface="Times New Roman"/>
                <a:cs typeface="Times New Roman"/>
                <a:sym typeface="Times New Roman"/>
              </a:rPr>
              <a:t>Future Works &amp; Conclusion</a:t>
            </a:r>
            <a:endParaRPr sz="4267">
              <a:solidFill>
                <a:srgbClr val="000000"/>
              </a:solidFill>
              <a:latin typeface="Times New Roman"/>
              <a:ea typeface="Times New Roman"/>
              <a:cs typeface="Times New Roman"/>
              <a:sym typeface="Times New Roman"/>
            </a:endParaRPr>
          </a:p>
        </p:txBody>
      </p:sp>
      <p:sp>
        <p:nvSpPr>
          <p:cNvPr id="1072" name="Google Shape;1072;p86"/>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Visual Story Generation Based on Emotional and Keyword Scheme</a:t>
            </a:r>
            <a:endParaRPr sz="2000" i="1">
              <a:solidFill>
                <a:srgbClr val="C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48926"/>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Future Improvement on Prompting and Model Selection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131623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Performance-oriented optimization</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D271691E-F87C-CACD-9475-8E87412FA600}"/>
              </a:ext>
            </a:extLst>
          </p:cNvPr>
          <p:cNvSpPr>
            <a:spLocks noGrp="1"/>
          </p:cNvSpPr>
          <p:nvPr>
            <p:ph idx="1"/>
          </p:nvPr>
        </p:nvSpPr>
        <p:spPr>
          <a:xfrm>
            <a:off x="4196266" y="1817054"/>
            <a:ext cx="7601545" cy="4598379"/>
          </a:xfrm>
        </p:spPr>
        <p:txBody>
          <a:bodyPr>
            <a:noAutofit/>
          </a:bodyPr>
          <a:lstStyle/>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Increase the scale of generated stories</a:t>
            </a:r>
          </a:p>
          <a:p>
            <a:pPr lvl="1">
              <a:buFont typeface="Wingdings" panose="05000000000000000000" pitchFamily="2" charset="2"/>
              <a:buChar char="à"/>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Expand the number of sentences</a:t>
            </a:r>
          </a:p>
          <a:p>
            <a:pPr lvl="1">
              <a:buFont typeface="Wingdings" panose="05000000000000000000" pitchFamily="2" charset="2"/>
              <a:buChar char="à"/>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Increase plot diversity </a:t>
            </a:r>
          </a:p>
          <a:p>
            <a:pPr marL="457200" lvl="1" indent="0">
              <a:buNone/>
            </a:pPr>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Prompting Optimization</a:t>
            </a:r>
            <a:endParaRPr lang="en-US" altLang="zh-CN" sz="1800" b="1" i="1" dirty="0">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sym typeface="Times New Roman" panose="02020603050405020304" pitchFamily="18" charset="0"/>
              </a:rPr>
              <a:t>Enable the model to further understand the task</a:t>
            </a:r>
          </a:p>
          <a:p>
            <a:pPr lvl="2">
              <a:buSzPct val="70000"/>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Continuous prompting</a:t>
            </a:r>
          </a:p>
          <a:p>
            <a:pPr lvl="2">
              <a:buSzPct val="70000"/>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Inductively valid template</a:t>
            </a:r>
          </a:p>
          <a:p>
            <a:pPr marL="457200" lvl="1" indent="0">
              <a:buClr>
                <a:srgbClr val="C00000"/>
              </a:buClr>
              <a:buSzPct val="70000"/>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sym typeface="Times New Roman" panose="02020603050405020304" pitchFamily="18" charset="0"/>
              </a:rPr>
              <a:t>Ensure the unity of the direct elements of the picture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Image prompting</a:t>
            </a:r>
          </a:p>
          <a:p>
            <a:pPr marL="914400" marR="0" lvl="2" indent="0" algn="l" defTabSz="914400" rtl="0" eaLnBrk="1" fontAlgn="auto" latinLnBrk="0" hangingPunct="1">
              <a:lnSpc>
                <a:spcPct val="90000"/>
              </a:lnSpc>
              <a:spcBef>
                <a:spcPts val="500"/>
              </a:spcBef>
              <a:spcAft>
                <a:spcPts val="0"/>
              </a:spcAft>
              <a:buClrTx/>
              <a:buSzPct val="70000"/>
              <a:buNone/>
              <a:tabLst/>
              <a:defRPr/>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a:t>
            </a:r>
          </a:p>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Enhance the coupling between text and visual</a:t>
            </a:r>
            <a:endParaRPr lang="en-US" altLang="zh-CN" sz="1800" b="1" i="1" dirty="0">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Learning language generation from visual features supervision</a:t>
            </a:r>
            <a:endParaRPr lang="en-US" sz="1800" dirty="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9" name="Picture 8">
            <a:extLst>
              <a:ext uri="{FF2B5EF4-FFF2-40B4-BE49-F238E27FC236}">
                <a16:creationId xmlns:a16="http://schemas.microsoft.com/office/drawing/2014/main" id="{56E07D99-B31C-A018-282E-DFF2860AF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23" y="3665946"/>
            <a:ext cx="1417732" cy="1417732"/>
          </a:xfrm>
          <a:prstGeom prst="rect">
            <a:avLst/>
          </a:prstGeom>
        </p:spPr>
      </p:pic>
      <p:pic>
        <p:nvPicPr>
          <p:cNvPr id="10" name="Picture 2">
            <a:extLst>
              <a:ext uri="{FF2B5EF4-FFF2-40B4-BE49-F238E27FC236}">
                <a16:creationId xmlns:a16="http://schemas.microsoft.com/office/drawing/2014/main" id="{359C6FEC-2DEB-0DE7-A7F4-9C8380FB5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89" y="1817054"/>
            <a:ext cx="1375001" cy="13750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5DF9C7DA-4F74-A1DE-88B8-DD07160B8CCA}"/>
              </a:ext>
            </a:extLst>
          </p:cNvPr>
          <p:cNvCxnSpPr>
            <a:stCxn id="10" idx="2"/>
            <a:endCxn id="9" idx="0"/>
          </p:cNvCxnSpPr>
          <p:nvPr/>
        </p:nvCxnSpPr>
        <p:spPr>
          <a:xfrm flipH="1">
            <a:off x="1081689" y="3192055"/>
            <a:ext cx="1" cy="4738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D81617-E772-6E4A-2DFD-1C46D1B523BC}"/>
              </a:ext>
            </a:extLst>
          </p:cNvPr>
          <p:cNvSpPr/>
          <p:nvPr/>
        </p:nvSpPr>
        <p:spPr>
          <a:xfrm>
            <a:off x="367996" y="5557569"/>
            <a:ext cx="3660443" cy="497840"/>
          </a:xfrm>
          <a:prstGeom prst="rect">
            <a:avLst/>
          </a:prstGeom>
          <a:solidFill>
            <a:srgbClr val="6F6F7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sym typeface="Times New Roman" panose="02020603050405020304" pitchFamily="18" charset="0"/>
              </a:rPr>
              <a:t>Generated Image for Next Sentence</a:t>
            </a:r>
            <a:endParaRPr lang="zh-CN" altLang="en-US"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6" name="Rectangle 15">
            <a:extLst>
              <a:ext uri="{FF2B5EF4-FFF2-40B4-BE49-F238E27FC236}">
                <a16:creationId xmlns:a16="http://schemas.microsoft.com/office/drawing/2014/main" id="{BFB858A0-4CB1-1660-3FD4-96219E9162B9}"/>
              </a:ext>
            </a:extLst>
          </p:cNvPr>
          <p:cNvSpPr/>
          <p:nvPr/>
        </p:nvSpPr>
        <p:spPr>
          <a:xfrm>
            <a:off x="2199594" y="3665946"/>
            <a:ext cx="1663658" cy="77882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Next Sentence from Text Pipe</a:t>
            </a:r>
            <a:endParaRPr lang="zh-CN" altLang="en-US"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18" name="Connector: Elbow 17">
            <a:extLst>
              <a:ext uri="{FF2B5EF4-FFF2-40B4-BE49-F238E27FC236}">
                <a16:creationId xmlns:a16="http://schemas.microsoft.com/office/drawing/2014/main" id="{2A8EC487-F650-AB07-0EB1-E88E09BEE4B0}"/>
              </a:ext>
            </a:extLst>
          </p:cNvPr>
          <p:cNvCxnSpPr>
            <a:stCxn id="9" idx="2"/>
            <a:endCxn id="15" idx="0"/>
          </p:cNvCxnSpPr>
          <p:nvPr/>
        </p:nvCxnSpPr>
        <p:spPr>
          <a:xfrm rot="16200000" flipH="1">
            <a:off x="1403008" y="4762358"/>
            <a:ext cx="473891" cy="1116529"/>
          </a:xfrm>
          <a:prstGeom prst="bentConnector3">
            <a:avLst>
              <a:gd name="adj1" fmla="val 2547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E459E25-6462-62A3-1C9E-DA4ADBD6AD67}"/>
              </a:ext>
            </a:extLst>
          </p:cNvPr>
          <p:cNvCxnSpPr>
            <a:cxnSpLocks/>
            <a:stCxn id="16" idx="2"/>
            <a:endCxn id="15" idx="0"/>
          </p:cNvCxnSpPr>
          <p:nvPr/>
        </p:nvCxnSpPr>
        <p:spPr>
          <a:xfrm rot="5400000">
            <a:off x="2058423" y="4584568"/>
            <a:ext cx="1112797" cy="833205"/>
          </a:xfrm>
          <a:prstGeom prst="bentConnector3">
            <a:avLst>
              <a:gd name="adj1" fmla="val 681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812FC1B-196B-DB1A-62BE-B843DA222195}"/>
              </a:ext>
            </a:extLst>
          </p:cNvPr>
          <p:cNvSpPr/>
          <p:nvPr/>
        </p:nvSpPr>
        <p:spPr>
          <a:xfrm>
            <a:off x="2198219" y="1817054"/>
            <a:ext cx="1663658" cy="778826"/>
          </a:xfrm>
          <a:prstGeom prst="rect">
            <a:avLst/>
          </a:prstGeom>
          <a:solidFill>
            <a:srgbClr val="6F6F7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Entities Extraction</a:t>
            </a:r>
            <a:endParaRPr lang="zh-CN" altLang="en-US"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6" name="Rectangle 25">
            <a:extLst>
              <a:ext uri="{FF2B5EF4-FFF2-40B4-BE49-F238E27FC236}">
                <a16:creationId xmlns:a16="http://schemas.microsoft.com/office/drawing/2014/main" id="{824A7892-5C61-4CB1-7605-9BC5D93BCD36}"/>
              </a:ext>
            </a:extLst>
          </p:cNvPr>
          <p:cNvSpPr/>
          <p:nvPr/>
        </p:nvSpPr>
        <p:spPr>
          <a:xfrm>
            <a:off x="649225" y="3233237"/>
            <a:ext cx="434052" cy="3335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28" name="Connector: Elbow 27">
            <a:extLst>
              <a:ext uri="{FF2B5EF4-FFF2-40B4-BE49-F238E27FC236}">
                <a16:creationId xmlns:a16="http://schemas.microsoft.com/office/drawing/2014/main" id="{9822DEB9-5563-75A3-19EE-E5B57CDC89C8}"/>
              </a:ext>
            </a:extLst>
          </p:cNvPr>
          <p:cNvCxnSpPr>
            <a:stCxn id="24" idx="2"/>
            <a:endCxn id="26" idx="3"/>
          </p:cNvCxnSpPr>
          <p:nvPr/>
        </p:nvCxnSpPr>
        <p:spPr>
          <a:xfrm rot="5400000">
            <a:off x="1654597" y="2024561"/>
            <a:ext cx="804132" cy="194677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544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4C22DF-8D2E-4A92-AE49-B719F540AEFB}"/>
              </a:ext>
            </a:extLst>
          </p:cNvPr>
          <p:cNvSpPr txBox="1">
            <a:spLocks/>
          </p:cNvSpPr>
          <p:nvPr/>
        </p:nvSpPr>
        <p:spPr>
          <a:xfrm>
            <a:off x="158304" y="-271121"/>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sym typeface="Times New Roman" panose="02020603050405020304" pitchFamily="18" charset="0"/>
              </a:rPr>
              <a:t>Reference</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54F5AFAC-3EF8-4907-B79A-BC482D4E605D}"/>
              </a:ext>
            </a:extLst>
          </p:cNvPr>
          <p:cNvSpPr txBox="1"/>
          <p:nvPr/>
        </p:nvSpPr>
        <p:spPr>
          <a:xfrm>
            <a:off x="305267" y="1054441"/>
            <a:ext cx="10461793" cy="569848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Banerjee, S.,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Lavie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2005. METEOR: An automatic metric for MT evaluation with improved correlation with human judgments. In Proceedings of the ACL Work- shop on Intrinsic and Extrinsic Evaluation Measures for Machine Translation and/or Summarization, 65–72. Ann Arbor, Michigan: Association for Computational Linguistics.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Fan, A.; Lewis, M.; and Dauphin, Y. 2018. Hierarchical neural story generation. In Proceedings of the 56th Annual Meeting of the Association for Computational Linguistics (Volume 1: Long Papers), 889–898. Melbourne, Australia: Association for Computational Linguistics.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Gerv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́as, P.;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ıaz-Agudo</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B.;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Peinado</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Herv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́as, R. 2005. Story plot generation based on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cbr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Knowl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Based Syst.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Ibrahim, B. I. E.;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Eyharabide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V.; Le Page, V.;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Billiet</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2022. Few-shot object detection: Application to medieval musicological studies. Journal of Imaging 8(2).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Kiros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Zhu, Y.;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Salakhutdinov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Zemel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Urta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sun, R.; Torralba, A.; and Fidler, S. 2015. Skip-thought vectors. In Cortes, C.; Lawrence, N.; Lee, D.; Sugiyama, M.; and Garnett, R., eds., Advances in Neural Information Processing Systems, volume 28. Curran Associates, Inc.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 B.; Lee-Urban, S.; Johnston, G.;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Riedl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M. 2013. Story generation with crowdsourced plot graphs. Proceed-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ings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of the 27th AAAI Conference on Artificial Intelligence, AAAI 2013 598–604.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C.-Y.,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Och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J. 2004. ORANGE: a method for evaluating automatic evaluation metrics for machine trans-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In COLING 2004: Proceedings of the 20th Interna-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tional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Conference on Computational Linguistics, 501–507. Geneva, Switzerland: COLING.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T.-Y.; Maire, M.;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Belongie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Bourdev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Girshick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Hays, J.;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Perona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Ramanan,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Zitnick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L.; and Doll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2014. Microsoft coco: Common objects in context.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T.-Y.; Doll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Girshick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He, K.; Hariharan, B.;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Belongie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 2016. Feature pyramid networks for object detection.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B. Y.; Zhou, W.; Shen, M.; Zhou, P.;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Bhagavatula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Choi, Y.; and Ren, X. 2019.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Commongen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constrained text generation challenge for generative commonsense rea-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soning</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arXiv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preprint arXiv:1911.03705.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Liu, D.; Li, J.; Yu, M.-H.; Huang, Z.; Liu, G.; Zhao, D.; and Yan, R. 2020. A character-centric neural model for auto- mated story generation. Proceedings of the AAAI Confer-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ence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on Artificial Intelligence 34(02):1725–1732.</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Meehan, J. R. 1977. Tale-spin, an interactive program that writes stories. In IJCAI.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Montfort, N. 2007. Generating narrative variation in inter- active fiction. Dissertations available from ProQuest.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N.; Chambers, N.; He, X.; Parikh, D.; Batra,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Vanderwende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Kohli, P.; and Allen, J. 2016a. A corpus and evaluation framework for deeper understanding of commonsense stories.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arXiv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preprint arXiv:1604.01696.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Grealish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Chambers, N.; Allen, J.;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Vanderwende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2016b.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CaTeRS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Causal and temporal re-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scheme for semantic annotation of event structures. In Proceedings of the Fourth Workshop on Events, 51–61. San Diego, California: Association for Computational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Linguis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Onega, S.,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Landa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J. A. G. 2014. Narratology: an intro- duction. Routledge.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Post, M. 2018. A call for clarity in reporting BLEU scores. In Proceedings of the Third Conference on Machine Trans-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Research Papers, 186–191. Belgium, Brussels: As- sociation for Computational Linguistics.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Radford, A.; Kim, J. W.;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Hallacy</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Ramesh, A.; Goh, G.; Agarwal, S.; Sastry, G.;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Askell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Mishkin, P.; Clark, J.; Krueger, G.;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Sutskever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 2021. Learning transferable visual models from natural language supervision.</a:t>
            </a:r>
          </a:p>
        </p:txBody>
      </p:sp>
      <p:sp>
        <p:nvSpPr>
          <p:cNvPr id="6" name="Rectangle 5">
            <a:hlinkClick r:id="rId3" action="ppaction://hlinksldjump"/>
            <a:extLst>
              <a:ext uri="{FF2B5EF4-FFF2-40B4-BE49-F238E27FC236}">
                <a16:creationId xmlns:a16="http://schemas.microsoft.com/office/drawing/2014/main" id="{0072AAF3-F575-4949-A6A0-14F0EB54AE51}"/>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2694996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chemeClr val="dk1"/>
              </a:buClr>
              <a:buSzPts val="3200"/>
            </a:pPr>
            <a:r>
              <a:rPr lang="en-US" altLang="zh-CN" sz="4267">
                <a:solidFill>
                  <a:schemeClr val="dk1"/>
                </a:solidFill>
                <a:latin typeface="Times New Roman"/>
                <a:ea typeface="Times New Roman"/>
                <a:cs typeface="Times New Roman"/>
                <a:sym typeface="Times New Roman"/>
              </a:rPr>
              <a:t>Motivation</a:t>
            </a:r>
            <a:endParaRPr sz="4267">
              <a:latin typeface="Times New Roman"/>
              <a:ea typeface="Times New Roman"/>
              <a:cs typeface="Times New Roman"/>
              <a:sym typeface="Times New Roman"/>
            </a:endParaRPr>
          </a:p>
        </p:txBody>
      </p:sp>
      <p:sp>
        <p:nvSpPr>
          <p:cNvPr id="590" name="Google Shape;590;p74"/>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591" name="Google Shape;591;p74"/>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592" name="Google Shape;592;p74"/>
          <p:cNvSpPr txBox="1"/>
          <p:nvPr/>
        </p:nvSpPr>
        <p:spPr>
          <a:xfrm>
            <a:off x="303400" y="1457867"/>
            <a:ext cx="6268800" cy="3554779"/>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b="1" dirty="0" err="1">
                <a:solidFill>
                  <a:schemeClr val="dk1"/>
                </a:solidFill>
                <a:latin typeface="Times New Roman"/>
                <a:ea typeface="Times New Roman"/>
                <a:cs typeface="Times New Roman"/>
                <a:sym typeface="Times New Roman"/>
              </a:rPr>
              <a:t>Comercial</a:t>
            </a:r>
            <a:r>
              <a:rPr lang="en-US" altLang="zh-CN" b="1" dirty="0">
                <a:solidFill>
                  <a:schemeClr val="dk1"/>
                </a:solidFill>
                <a:latin typeface="Times New Roman"/>
                <a:ea typeface="Times New Roman"/>
                <a:cs typeface="Times New Roman"/>
                <a:sym typeface="Times New Roman"/>
              </a:rPr>
              <a:t> AI text generators</a:t>
            </a:r>
            <a:endParaRPr i="1" dirty="0">
              <a:solidFill>
                <a:schemeClr val="dk1"/>
              </a:solidFill>
              <a:latin typeface="Times New Roman"/>
              <a:ea typeface="Times New Roman"/>
              <a:cs typeface="Times New Roman"/>
              <a:sym typeface="Times New Roman"/>
            </a:endParaRPr>
          </a:p>
          <a:p>
            <a:pPr marL="457189">
              <a:lnSpc>
                <a:spcPct val="125000"/>
              </a:lnSpc>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Jasper:</a:t>
            </a:r>
            <a:r>
              <a:rPr lang="zh-CN" altLang="en-US" i="1" dirty="0">
                <a:solidFill>
                  <a:schemeClr val="dk1"/>
                </a:solidFill>
                <a:latin typeface="Times New Roman"/>
                <a:ea typeface="Times New Roman"/>
                <a:cs typeface="Times New Roman"/>
                <a:sym typeface="Times New Roman"/>
              </a:rPr>
              <a:t> </a:t>
            </a:r>
            <a:r>
              <a:rPr lang="en-US" altLang="zh-CN" i="1" u="sng" dirty="0">
                <a:solidFill>
                  <a:schemeClr val="hlink"/>
                </a:solidFill>
                <a:latin typeface="Times New Roman"/>
                <a:ea typeface="Times New Roman"/>
                <a:cs typeface="Times New Roman"/>
                <a:sym typeface="Times New Roman"/>
                <a:hlinkClick r:id="rId3"/>
              </a:rPr>
              <a:t>https://www.jasper.ai/</a:t>
            </a:r>
            <a:endParaRPr i="1"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err="1">
                <a:solidFill>
                  <a:schemeClr val="dk1"/>
                </a:solidFill>
                <a:latin typeface="Times New Roman"/>
                <a:ea typeface="Times New Roman"/>
                <a:cs typeface="Times New Roman"/>
                <a:sym typeface="Times New Roman"/>
              </a:rPr>
              <a:t>Rytr</a:t>
            </a:r>
            <a:r>
              <a:rPr lang="en-US" altLang="zh-CN" dirty="0">
                <a:solidFill>
                  <a:schemeClr val="dk1"/>
                </a:solidFill>
                <a:latin typeface="Times New Roman"/>
                <a:ea typeface="Times New Roman"/>
                <a:cs typeface="Times New Roman"/>
                <a:sym typeface="Times New Roman"/>
              </a:rPr>
              <a:t>: </a:t>
            </a:r>
            <a:r>
              <a:rPr lang="en-US" altLang="zh-CN" i="1" u="sng" dirty="0">
                <a:solidFill>
                  <a:schemeClr val="hlink"/>
                </a:solidFill>
                <a:latin typeface="Times New Roman"/>
                <a:ea typeface="Times New Roman"/>
                <a:cs typeface="Times New Roman"/>
                <a:sym typeface="Times New Roman"/>
                <a:hlinkClick r:id="rId4"/>
              </a:rPr>
              <a:t>https://rytr.me/</a:t>
            </a:r>
            <a:endParaRPr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Times New Roman"/>
              </a:rPr>
              <a:t>…</a:t>
            </a:r>
            <a:endParaRPr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endParaRPr dirty="0">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No direct control over the generated content</a:t>
            </a:r>
            <a:endParaRPr b="1" dirty="0">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No image generation</a:t>
            </a:r>
            <a:endParaRPr b="1" dirty="0">
              <a:solidFill>
                <a:schemeClr val="dk1"/>
              </a:solidFill>
              <a:latin typeface="Times New Roman"/>
              <a:ea typeface="Times New Roman"/>
              <a:cs typeface="Times New Roman"/>
              <a:sym typeface="Times New Roman"/>
            </a:endParaRPr>
          </a:p>
          <a:p>
            <a:pPr>
              <a:lnSpc>
                <a:spcPct val="125000"/>
              </a:lnSpc>
            </a:pP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Even if invoking a separate image generation process</a:t>
            </a:r>
            <a:endParaRPr b="1" dirty="0">
              <a:solidFill>
                <a:schemeClr val="dk1"/>
              </a:solidFill>
              <a:latin typeface="Times New Roman"/>
              <a:ea typeface="Times New Roman"/>
              <a:cs typeface="Times New Roman"/>
              <a:sym typeface="Times New Roman"/>
            </a:endParaRPr>
          </a:p>
          <a:p>
            <a:pPr>
              <a:lnSpc>
                <a:spcPct val="125000"/>
              </a:lnSpc>
            </a:pP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Wingdings" panose="05000000000000000000" pitchFamily="2" charset="2"/>
              </a:rPr>
              <a:t></a:t>
            </a:r>
            <a:r>
              <a:rPr lang="zh-CN" altLang="en-US" b="1"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Can’t incorporate content from the generated images </a:t>
            </a:r>
            <a:br>
              <a:rPr lang="en-US" altLang="zh-CN" dirty="0">
                <a:solidFill>
                  <a:schemeClr val="dk1"/>
                </a:solidFill>
                <a:latin typeface="Times New Roman"/>
                <a:ea typeface="Times New Roman"/>
                <a:cs typeface="Times New Roman"/>
                <a:sym typeface="Times New Roman"/>
              </a:rPr>
            </a:br>
            <a:r>
              <a:rPr lang="en-US" altLang="zh-CN" dirty="0">
                <a:solidFill>
                  <a:schemeClr val="dk1"/>
                </a:solidFill>
                <a:latin typeface="Times New Roman"/>
                <a:ea typeface="Times New Roman"/>
                <a:cs typeface="Times New Roman"/>
                <a:sym typeface="Times New Roman"/>
              </a:rPr>
              <a:t>            into future storytelling</a:t>
            </a:r>
            <a:endParaRPr dirty="0">
              <a:solidFill>
                <a:schemeClr val="dk1"/>
              </a:solidFill>
              <a:latin typeface="Times New Roman"/>
              <a:ea typeface="Times New Roman"/>
              <a:cs typeface="Times New Roman"/>
              <a:sym typeface="Times New Roman"/>
            </a:endParaRPr>
          </a:p>
        </p:txBody>
      </p:sp>
      <p:pic>
        <p:nvPicPr>
          <p:cNvPr id="593" name="Google Shape;593;p74"/>
          <p:cNvPicPr preferRelativeResize="0"/>
          <p:nvPr/>
        </p:nvPicPr>
        <p:blipFill>
          <a:blip r:embed="rId5">
            <a:alphaModFix/>
          </a:blip>
          <a:stretch>
            <a:fillRect/>
          </a:stretch>
        </p:blipFill>
        <p:spPr>
          <a:xfrm>
            <a:off x="6880601" y="3817467"/>
            <a:ext cx="4007767" cy="2285667"/>
          </a:xfrm>
          <a:prstGeom prst="rect">
            <a:avLst/>
          </a:prstGeom>
          <a:noFill/>
          <a:ln w="9525" cap="flat" cmpd="sng">
            <a:solidFill>
              <a:schemeClr val="dk2"/>
            </a:solidFill>
            <a:prstDash val="solid"/>
            <a:round/>
            <a:headEnd type="none" w="sm" len="sm"/>
            <a:tailEnd type="none" w="sm" len="sm"/>
          </a:ln>
        </p:spPr>
      </p:pic>
      <p:pic>
        <p:nvPicPr>
          <p:cNvPr id="594" name="Google Shape;594;p74"/>
          <p:cNvPicPr preferRelativeResize="0"/>
          <p:nvPr/>
        </p:nvPicPr>
        <p:blipFill>
          <a:blip r:embed="rId6">
            <a:alphaModFix/>
          </a:blip>
          <a:stretch>
            <a:fillRect/>
          </a:stretch>
        </p:blipFill>
        <p:spPr>
          <a:xfrm>
            <a:off x="6880600" y="1372817"/>
            <a:ext cx="4007765" cy="205012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87"/>
          <p:cNvSpPr/>
          <p:nvPr/>
        </p:nvSpPr>
        <p:spPr>
          <a:xfrm>
            <a:off x="11403589"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1079" name="Google Shape;1079;p87"/>
          <p:cNvSpPr txBox="1"/>
          <p:nvPr/>
        </p:nvSpPr>
        <p:spPr>
          <a:xfrm>
            <a:off x="158304" y="-27746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chemeClr val="dk1"/>
              </a:buClr>
              <a:buSzPts val="3200"/>
            </a:pPr>
            <a:endParaRPr sz="4267">
              <a:solidFill>
                <a:srgbClr val="000000"/>
              </a:solidFill>
              <a:latin typeface="Times New Roman"/>
              <a:ea typeface="Times New Roman"/>
              <a:cs typeface="Times New Roman"/>
              <a:sym typeface="Times New Roman"/>
            </a:endParaRPr>
          </a:p>
        </p:txBody>
      </p:sp>
      <p:sp>
        <p:nvSpPr>
          <p:cNvPr id="1080" name="Google Shape;1080;p87"/>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latin typeface="Times New Roman"/>
                <a:ea typeface="Times New Roman"/>
                <a:cs typeface="Times New Roman"/>
                <a:sym typeface="Times New Roman"/>
              </a:rPr>
              <a:t>Q &amp; A</a:t>
            </a:r>
            <a:endParaRPr sz="1467"/>
          </a:p>
        </p:txBody>
      </p:sp>
      <p:sp>
        <p:nvSpPr>
          <p:cNvPr id="3" name="TextBox 2">
            <a:extLst>
              <a:ext uri="{FF2B5EF4-FFF2-40B4-BE49-F238E27FC236}">
                <a16:creationId xmlns:a16="http://schemas.microsoft.com/office/drawing/2014/main" id="{C04B9D50-5890-268A-FA21-D7A9E480D789}"/>
              </a:ext>
            </a:extLst>
          </p:cNvPr>
          <p:cNvSpPr txBox="1"/>
          <p:nvPr/>
        </p:nvSpPr>
        <p:spPr>
          <a:xfrm>
            <a:off x="225549" y="978249"/>
            <a:ext cx="11569700" cy="5927264"/>
          </a:xfrm>
          <a:prstGeom prst="rect">
            <a:avLst/>
          </a:prstGeom>
          <a:noFill/>
        </p:spPr>
        <p:txBody>
          <a:bodyPr wrap="square">
            <a:spAutoFit/>
          </a:bodyPr>
          <a:lstStyle/>
          <a:p>
            <a:pPr marL="0" marR="0" lvl="0" indent="0" algn="l" defTabSz="914400" rtl="0" eaLnBrk="1" fontAlgn="auto" latinLnBrk="0" hangingPunct="1">
              <a:spcBef>
                <a:spcPts val="0"/>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1. State-of-the-art Work of Short Narrative Creation</a:t>
            </a:r>
            <a:endPar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Separate authoring need from story composition need</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 Prompt-based learning for image generation</a:t>
            </a: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2. Statement of the work</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Basic Principle: Visual + Text Interactive Generation</a:t>
            </a: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3. Implementation of an End-to-end Pipeline</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Part 1 – Text pipeline </a:t>
            </a:r>
            <a:endPar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70927" marR="0" lvl="1" indent="0" algn="l" defTabSz="914400" rtl="0" eaLnBrk="1" fontAlgn="auto" latinLnBrk="0" hangingPunct="1">
              <a:spcBef>
                <a:spcPts val="667"/>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Wingdings" panose="05000000000000000000" pitchFamily="2" charset="2"/>
              </a:rPr>
              <a:t></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1"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Named Entities + Sentiments Label + Context = Controlled story</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13827" marR="0" lvl="1" indent="-342900" algn="l" defTabSz="914400" rtl="0" eaLnBrk="1" fontAlgn="auto" latinLnBrk="0" hangingPunct="1">
              <a:spcBef>
                <a:spcPts val="667"/>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Part 2 – Image pipeline</a:t>
            </a:r>
          </a:p>
          <a:p>
            <a:pPr marL="270927" marR="0" lvl="1" indent="0" algn="l" defTabSz="914400" rtl="0" eaLnBrk="1" fontAlgn="auto" latinLnBrk="0" hangingPunct="1">
              <a:spcBef>
                <a:spcPts val="667"/>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Wingdings" panose="05000000000000000000" pitchFamily="2" charset="2"/>
              </a:rPr>
              <a:t></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Generated stylized illustrations using </a:t>
            </a:r>
            <a:r>
              <a:rPr kumimoji="0" lang="en-US" altLang="zh-CN" sz="2000" b="0" i="1"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Stable Diffusion, Disco Diffusion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4. Advantages on Narrative Co-generation</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Modify suggested keywords for real-time plot changes based on requirements</a:t>
            </a:r>
            <a:endPar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5. Future Improvement on Prompting and Framework </a:t>
            </a:r>
            <a:r>
              <a:rPr kumimoji="0" lang="en-US" altLang="zh-CN" sz="2000" b="0" i="0" u="none" strike="noStrike" kern="1200" cap="none" spc="0" normalizeH="0" baseline="0" noProof="0" err="1">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Strcture</a:t>
            </a:r>
            <a:endPar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565143" marR="0" lvl="1" indent="-285750" algn="l" defTabSz="914400" rtl="0" eaLnBrk="1" fontAlgn="auto" latinLnBrk="0" hangingPunct="1">
              <a:spcBef>
                <a:spcPts val="533"/>
              </a:spcBef>
              <a:spcAft>
                <a:spcPts val="0"/>
              </a:spcAft>
              <a:buClr>
                <a:srgbClr val="000000"/>
              </a:buClr>
              <a:buSzPts val="13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Scale increasing &amp; prompting optimization</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5"/>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latin typeface="Times New Roman"/>
                <a:ea typeface="Times New Roman"/>
                <a:cs typeface="Times New Roman"/>
                <a:sym typeface="Times New Roman"/>
              </a:rPr>
              <a:t>Related</a:t>
            </a:r>
            <a:r>
              <a:rPr lang="zh-CN" altLang="en-US" sz="4267">
                <a:solidFill>
                  <a:srgbClr val="000000"/>
                </a:solidFill>
                <a:latin typeface="Times New Roman"/>
                <a:ea typeface="Times New Roman"/>
                <a:cs typeface="Times New Roman"/>
                <a:sym typeface="Times New Roman"/>
              </a:rPr>
              <a:t> </a:t>
            </a:r>
            <a:r>
              <a:rPr lang="en-US" altLang="zh-CN" sz="4267">
                <a:latin typeface="Times New Roman"/>
                <a:ea typeface="Times New Roman"/>
                <a:cs typeface="Times New Roman"/>
                <a:sym typeface="Times New Roman"/>
              </a:rPr>
              <a:t>W</a:t>
            </a:r>
            <a:r>
              <a:rPr lang="en-US" altLang="zh-CN" sz="4267">
                <a:solidFill>
                  <a:srgbClr val="000000"/>
                </a:solidFill>
                <a:latin typeface="Times New Roman"/>
                <a:ea typeface="Times New Roman"/>
                <a:cs typeface="Times New Roman"/>
                <a:sym typeface="Times New Roman"/>
              </a:rPr>
              <a:t>ork</a:t>
            </a:r>
            <a:endParaRPr sz="4267">
              <a:solidFill>
                <a:srgbClr val="000000"/>
              </a:solidFill>
              <a:latin typeface="Times New Roman"/>
              <a:ea typeface="Times New Roman"/>
              <a:cs typeface="Times New Roman"/>
              <a:sym typeface="Times New Roman"/>
            </a:endParaRPr>
          </a:p>
        </p:txBody>
      </p:sp>
      <p:sp>
        <p:nvSpPr>
          <p:cNvPr id="601" name="Google Shape;601;p75"/>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602" name="Google Shape;602;p75"/>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603" name="Google Shape;603;p75"/>
          <p:cNvSpPr txBox="1"/>
          <p:nvPr/>
        </p:nvSpPr>
        <p:spPr>
          <a:xfrm>
            <a:off x="303400" y="1457867"/>
            <a:ext cx="10187600" cy="5286022"/>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b="1" dirty="0">
                <a:latin typeface="Times New Roman"/>
                <a:ea typeface="Times New Roman"/>
                <a:cs typeface="Times New Roman"/>
                <a:sym typeface="Times New Roman"/>
              </a:rPr>
              <a:t>Neural-based story generation</a:t>
            </a:r>
            <a:endParaRPr b="1" dirty="0">
              <a:latin typeface="Times New Roman"/>
              <a:ea typeface="Times New Roman"/>
              <a:cs typeface="Times New Roman"/>
              <a:sym typeface="Times New Roman"/>
            </a:endParaRPr>
          </a:p>
          <a:p>
            <a:pPr marL="457189">
              <a:lnSpc>
                <a:spcPct val="125000"/>
              </a:lnSpc>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err="1">
                <a:solidFill>
                  <a:schemeClr val="dk1"/>
                </a:solidFill>
                <a:latin typeface="Times New Roman"/>
                <a:ea typeface="Times New Roman"/>
                <a:cs typeface="Times New Roman"/>
                <a:sym typeface="Times New Roman"/>
              </a:rPr>
              <a:t>Tambwekar</a:t>
            </a:r>
            <a:r>
              <a:rPr lang="en-US" altLang="zh-CN" dirty="0">
                <a:solidFill>
                  <a:schemeClr val="dk1"/>
                </a:solidFill>
                <a:latin typeface="Times New Roman"/>
                <a:ea typeface="Times New Roman"/>
                <a:cs typeface="Times New Roman"/>
                <a:sym typeface="Times New Roman"/>
              </a:rPr>
              <a:t>, P.; et al. 2019. </a:t>
            </a:r>
            <a:r>
              <a:rPr lang="en-US" altLang="zh-CN" i="1" dirty="0">
                <a:solidFill>
                  <a:schemeClr val="dk1"/>
                </a:solidFill>
                <a:latin typeface="Times New Roman"/>
                <a:ea typeface="Times New Roman"/>
                <a:cs typeface="Times New Roman"/>
                <a:sym typeface="Times New Roman"/>
              </a:rPr>
              <a:t>Controllable Neural Story Plot Generation via Reward Shaping.</a:t>
            </a:r>
            <a:endParaRPr i="1" dirty="0">
              <a:solidFill>
                <a:schemeClr val="dk1"/>
              </a:solidFill>
              <a:latin typeface="Times New Roman"/>
              <a:ea typeface="Times New Roman"/>
              <a:cs typeface="Times New Roman"/>
              <a:sym typeface="Times New Roman"/>
            </a:endParaRPr>
          </a:p>
          <a:p>
            <a:pPr marL="457189">
              <a:lnSpc>
                <a:spcPct val="125000"/>
              </a:lnSpc>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Lili Yao; et al. 2019.</a:t>
            </a:r>
            <a:r>
              <a:rPr lang="zh-CN" altLang="en-US" i="1" dirty="0">
                <a:solidFill>
                  <a:schemeClr val="dk1"/>
                </a:solidFill>
                <a:latin typeface="Times New Roman"/>
                <a:ea typeface="Times New Roman"/>
                <a:cs typeface="Times New Roman"/>
                <a:sym typeface="Times New Roman"/>
              </a:rPr>
              <a:t> </a:t>
            </a:r>
            <a:r>
              <a:rPr lang="en-US" altLang="zh-CN" i="1" dirty="0">
                <a:solidFill>
                  <a:schemeClr val="dk1"/>
                </a:solidFill>
                <a:latin typeface="Times New Roman"/>
                <a:ea typeface="Times New Roman"/>
                <a:cs typeface="Times New Roman"/>
                <a:sym typeface="Times New Roman"/>
              </a:rPr>
              <a:t>Plan-and-Write: Towards Better Automatic Storytelling.</a:t>
            </a:r>
            <a:endParaRPr i="1" dirty="0">
              <a:solidFill>
                <a:schemeClr val="dk1"/>
              </a:solidFill>
              <a:latin typeface="Times New Roman"/>
              <a:ea typeface="Times New Roman"/>
              <a:cs typeface="Times New Roman"/>
              <a:sym typeface="Times New Roman"/>
            </a:endParaRPr>
          </a:p>
          <a:p>
            <a:pPr marL="897444" indent="-287859">
              <a:lnSpc>
                <a:spcPct val="125000"/>
              </a:lnSpc>
              <a:buClr>
                <a:srgbClr val="C00000"/>
              </a:buClr>
              <a:buSzPts val="1400"/>
              <a:buFont typeface="Times New Roman"/>
              <a:buChar char="•"/>
            </a:pPr>
            <a:r>
              <a:rPr lang="en-US" altLang="zh-CN" b="1" dirty="0">
                <a:latin typeface="Times New Roman"/>
                <a:ea typeface="Times New Roman"/>
                <a:cs typeface="Times New Roman"/>
                <a:sym typeface="Times New Roman"/>
              </a:rPr>
              <a:t>Finetuning language model</a:t>
            </a:r>
            <a:endParaRPr b="1" dirty="0">
              <a:latin typeface="Times New Roman"/>
              <a:ea typeface="Times New Roman"/>
              <a:cs typeface="Times New Roman"/>
              <a:sym typeface="Times New Roman"/>
            </a:endParaRPr>
          </a:p>
          <a:p>
            <a:pPr marL="1066773">
              <a:lnSpc>
                <a:spcPct val="125000"/>
              </a:lnSpc>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err="1">
                <a:solidFill>
                  <a:schemeClr val="dk1"/>
                </a:solidFill>
                <a:latin typeface="Times New Roman"/>
                <a:ea typeface="Times New Roman"/>
                <a:cs typeface="Times New Roman"/>
                <a:sym typeface="Times New Roman"/>
              </a:rPr>
              <a:t>Raffel</a:t>
            </a:r>
            <a:r>
              <a:rPr lang="en-US" altLang="zh-CN" dirty="0">
                <a:solidFill>
                  <a:schemeClr val="dk1"/>
                </a:solidFill>
                <a:latin typeface="Times New Roman"/>
                <a:ea typeface="Times New Roman"/>
                <a:cs typeface="Times New Roman"/>
                <a:sym typeface="Times New Roman"/>
              </a:rPr>
              <a:t>, C.; et al. 2020. </a:t>
            </a:r>
            <a:br>
              <a:rPr lang="en-US" altLang="zh-CN" dirty="0">
                <a:solidFill>
                  <a:schemeClr val="dk1"/>
                </a:solidFill>
                <a:latin typeface="Times New Roman"/>
                <a:ea typeface="Times New Roman"/>
                <a:cs typeface="Times New Roman"/>
                <a:sym typeface="Times New Roman"/>
              </a:rPr>
            </a:br>
            <a:r>
              <a:rPr lang="en-US" altLang="zh-CN" dirty="0">
                <a:solidFill>
                  <a:schemeClr val="dk1"/>
                </a:solidFill>
                <a:latin typeface="Times New Roman"/>
                <a:ea typeface="Times New Roman"/>
                <a:cs typeface="Times New Roman"/>
                <a:sym typeface="Times New Roman"/>
              </a:rPr>
              <a:t>     </a:t>
            </a:r>
            <a:r>
              <a:rPr lang="en-US" altLang="zh-CN" i="1" dirty="0">
                <a:solidFill>
                  <a:schemeClr val="dk1"/>
                </a:solidFill>
                <a:latin typeface="Times New Roman"/>
                <a:ea typeface="Times New Roman"/>
                <a:cs typeface="Times New Roman"/>
                <a:sym typeface="Times New Roman"/>
              </a:rPr>
              <a:t>Exploring the Limits of Transfer Learning with a Unified Text-to-Text Transformer.</a:t>
            </a:r>
            <a:endParaRPr i="1" dirty="0">
              <a:latin typeface="Times New Roman"/>
              <a:ea typeface="Times New Roman"/>
              <a:cs typeface="Times New Roman"/>
              <a:sym typeface="Times New Roman"/>
            </a:endParaRPr>
          </a:p>
          <a:p>
            <a:pPr marL="1066773">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Francisca </a:t>
            </a:r>
            <a:r>
              <a:rPr lang="en-US" altLang="zh-CN" dirty="0" err="1">
                <a:solidFill>
                  <a:schemeClr val="dk1"/>
                </a:solidFill>
                <a:latin typeface="Times New Roman"/>
                <a:ea typeface="Times New Roman"/>
                <a:cs typeface="Times New Roman"/>
                <a:sym typeface="Times New Roman"/>
              </a:rPr>
              <a:t>Adoma</a:t>
            </a:r>
            <a:r>
              <a:rPr lang="en-US" altLang="zh-CN" dirty="0">
                <a:solidFill>
                  <a:schemeClr val="dk1"/>
                </a:solidFill>
                <a:latin typeface="Times New Roman"/>
                <a:ea typeface="Times New Roman"/>
                <a:cs typeface="Times New Roman"/>
                <a:sym typeface="Times New Roman"/>
              </a:rPr>
              <a:t> Acheampong; et al. 2020. </a:t>
            </a:r>
            <a:endParaRPr dirty="0">
              <a:solidFill>
                <a:schemeClr val="dk1"/>
              </a:solidFill>
              <a:latin typeface="Times New Roman"/>
              <a:ea typeface="Times New Roman"/>
              <a:cs typeface="Times New Roman"/>
              <a:sym typeface="Times New Roman"/>
            </a:endParaRPr>
          </a:p>
          <a:p>
            <a:pPr marL="1066773">
              <a:lnSpc>
                <a:spcPct val="125000"/>
              </a:lnSpc>
              <a:buClr>
                <a:schemeClr val="dk1"/>
              </a:buClr>
              <a:buSzPts val="1100"/>
            </a:pPr>
            <a:r>
              <a:rPr lang="zh-CN" altLang="en-US" dirty="0">
                <a:solidFill>
                  <a:schemeClr val="dk1"/>
                </a:solidFill>
                <a:latin typeface="Times New Roman"/>
                <a:ea typeface="Times New Roman"/>
                <a:cs typeface="Times New Roman"/>
                <a:sym typeface="Times New Roman"/>
              </a:rPr>
              <a:t>    </a:t>
            </a:r>
            <a:r>
              <a:rPr lang="zh-CN" altLang="en-US" i="1" dirty="0">
                <a:solidFill>
                  <a:schemeClr val="dk1"/>
                </a:solidFill>
                <a:latin typeface="Times New Roman"/>
                <a:ea typeface="Times New Roman"/>
                <a:cs typeface="Times New Roman"/>
                <a:sym typeface="Times New Roman"/>
              </a:rPr>
              <a:t> </a:t>
            </a:r>
            <a:r>
              <a:rPr lang="en-US" altLang="zh-CN" i="1" dirty="0">
                <a:solidFill>
                  <a:schemeClr val="dk1"/>
                </a:solidFill>
                <a:latin typeface="Times New Roman"/>
                <a:ea typeface="Times New Roman"/>
                <a:cs typeface="Times New Roman"/>
                <a:sym typeface="Times New Roman"/>
              </a:rPr>
              <a:t>Text-based emotion detection: Advances, challenges, and opportunities.</a:t>
            </a:r>
          </a:p>
          <a:p>
            <a:pPr marL="1066773">
              <a:lnSpc>
                <a:spcPct val="125000"/>
              </a:lnSpc>
              <a:buClr>
                <a:schemeClr val="dk1"/>
              </a:buClr>
              <a:buSzPts val="1100"/>
            </a:pPr>
            <a:endParaRPr dirty="0">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Image generation and detection</a:t>
            </a:r>
            <a:endParaRPr b="1"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Joseph Redmon; et al. 2016. </a:t>
            </a:r>
            <a:r>
              <a:rPr lang="en-US" altLang="zh-CN" i="1" dirty="0">
                <a:solidFill>
                  <a:schemeClr val="dk1"/>
                </a:solidFill>
                <a:latin typeface="Times New Roman"/>
                <a:ea typeface="Times New Roman"/>
                <a:cs typeface="Times New Roman"/>
                <a:sym typeface="Times New Roman"/>
              </a:rPr>
              <a:t>You Only Look Once: Unified, Real-Time Object Detection</a:t>
            </a:r>
            <a:endParaRPr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Prafulla </a:t>
            </a:r>
            <a:r>
              <a:rPr lang="en-US" altLang="zh-CN" dirty="0" err="1">
                <a:solidFill>
                  <a:schemeClr val="dk1"/>
                </a:solidFill>
                <a:latin typeface="Times New Roman"/>
                <a:ea typeface="Times New Roman"/>
                <a:cs typeface="Times New Roman"/>
                <a:sym typeface="Times New Roman"/>
              </a:rPr>
              <a:t>Dhariwal</a:t>
            </a:r>
            <a:r>
              <a:rPr lang="en-US" altLang="zh-CN" dirty="0">
                <a:solidFill>
                  <a:schemeClr val="dk1"/>
                </a:solidFill>
                <a:latin typeface="Times New Roman"/>
                <a:ea typeface="Times New Roman"/>
                <a:cs typeface="Times New Roman"/>
                <a:sym typeface="Times New Roman"/>
              </a:rPr>
              <a:t>; et al. 2021. </a:t>
            </a:r>
            <a:r>
              <a:rPr lang="en-US" altLang="zh-CN" i="1" dirty="0">
                <a:solidFill>
                  <a:schemeClr val="dk1"/>
                </a:solidFill>
                <a:latin typeface="Times New Roman"/>
                <a:ea typeface="Times New Roman"/>
                <a:cs typeface="Times New Roman"/>
                <a:sym typeface="Times New Roman"/>
              </a:rPr>
              <a:t>Diffusion Models Beat GANs on Image Synthesis</a:t>
            </a:r>
            <a:endParaRPr i="1" dirty="0">
              <a:solidFill>
                <a:schemeClr val="dk1"/>
              </a:solidFill>
              <a:latin typeface="Times New Roman"/>
              <a:ea typeface="Times New Roman"/>
              <a:cs typeface="Times New Roman"/>
              <a:sym typeface="Times New Roman"/>
            </a:endParaRPr>
          </a:p>
          <a:p>
            <a:pPr>
              <a:lnSpc>
                <a:spcPct val="125000"/>
              </a:lnSpc>
              <a:buClr>
                <a:schemeClr val="dk1"/>
              </a:buClr>
              <a:buSzPts val="1100"/>
            </a:pPr>
            <a:r>
              <a:rPr lang="zh-CN" altLang="en-US" dirty="0">
                <a:solidFill>
                  <a:schemeClr val="dk1"/>
                </a:solidFill>
                <a:latin typeface="Times New Roman"/>
                <a:ea typeface="Times New Roman"/>
                <a:cs typeface="Times New Roman"/>
                <a:sym typeface="Times New Roman"/>
              </a:rPr>
              <a:t> </a:t>
            </a:r>
            <a:endParaRPr i="1" dirty="0">
              <a:solidFill>
                <a:schemeClr val="dk1"/>
              </a:solidFill>
              <a:latin typeface="Times New Roman"/>
              <a:ea typeface="Times New Roman"/>
              <a:cs typeface="Times New Roman"/>
              <a:sym typeface="Times New Roman"/>
            </a:endParaRPr>
          </a:p>
          <a:p>
            <a:pPr marL="1066773">
              <a:lnSpc>
                <a:spcPct val="125000"/>
              </a:lnSpc>
              <a:buClr>
                <a:schemeClr val="dk1"/>
              </a:buClr>
              <a:buSzPts val="1100"/>
            </a:pPr>
            <a:endParaRPr i="1" dirty="0">
              <a:solidFill>
                <a:schemeClr val="dk1"/>
              </a:solidFill>
              <a:latin typeface="Times New Roman"/>
              <a:ea typeface="Times New Roman"/>
              <a:cs typeface="Times New Roman"/>
              <a:sym typeface="Times New Roman"/>
            </a:endParaRPr>
          </a:p>
          <a:p>
            <a:pPr marL="457189">
              <a:lnSpc>
                <a:spcPct val="125000"/>
              </a:lnSpc>
            </a:pPr>
            <a:endParaRPr dirty="0">
              <a:latin typeface="Times New Roman"/>
              <a:ea typeface="Times New Roman"/>
              <a:cs typeface="Times New Roman"/>
              <a:sym typeface="Times New Roman"/>
            </a:endParaRPr>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6"/>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Statement of the work</a:t>
            </a:r>
            <a:endParaRPr sz="4267">
              <a:solidFill>
                <a:srgbClr val="000000"/>
              </a:solidFill>
              <a:latin typeface="Times New Roman"/>
              <a:ea typeface="Times New Roman"/>
              <a:cs typeface="Times New Roman"/>
              <a:sym typeface="Times New Roman"/>
            </a:endParaRPr>
          </a:p>
        </p:txBody>
      </p:sp>
      <p:sp>
        <p:nvSpPr>
          <p:cNvPr id="610" name="Google Shape;610;p76"/>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611" name="Google Shape;611;p76"/>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612" name="Google Shape;612;p76"/>
          <p:cNvSpPr txBox="1"/>
          <p:nvPr/>
        </p:nvSpPr>
        <p:spPr>
          <a:xfrm>
            <a:off x="303566" y="1372810"/>
            <a:ext cx="5792433" cy="5090584"/>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b="1" dirty="0">
                <a:solidFill>
                  <a:srgbClr val="000000"/>
                </a:solidFill>
                <a:latin typeface="Times New Roman"/>
                <a:ea typeface="Times New Roman"/>
                <a:cs typeface="Times New Roman"/>
                <a:sym typeface="Times New Roman"/>
              </a:rPr>
              <a:t>Separate authoring need from story composition </a:t>
            </a:r>
            <a:endParaRPr b="1" dirty="0">
              <a:solidFill>
                <a:srgbClr val="000000"/>
              </a:solidFill>
              <a:latin typeface="Times New Roman"/>
              <a:ea typeface="Times New Roman"/>
              <a:cs typeface="Times New Roman"/>
              <a:sym typeface="Times New Roman"/>
            </a:endParaRPr>
          </a:p>
          <a:p>
            <a:pPr marL="457189" lvl="1">
              <a:lnSpc>
                <a:spcPct val="125000"/>
              </a:lnSpc>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User-controlled story generation with:</a:t>
            </a:r>
            <a:endParaRPr dirty="0">
              <a:solidFill>
                <a:srgbClr val="000000"/>
              </a:solidFill>
              <a:latin typeface="Times New Roman"/>
              <a:ea typeface="Times New Roman"/>
              <a:cs typeface="Times New Roman"/>
              <a:sym typeface="Times New Roman"/>
            </a:endParaRPr>
          </a:p>
          <a:p>
            <a:pPr marL="1202237" lvl="2" indent="-287859">
              <a:lnSpc>
                <a:spcPct val="125000"/>
              </a:lnSpc>
              <a:buClr>
                <a:srgbClr val="000000"/>
              </a:buClr>
              <a:buSzPts val="1400"/>
              <a:buFont typeface="Times New Roman"/>
              <a:buChar char="•"/>
            </a:pPr>
            <a:r>
              <a:rPr lang="en-US" altLang="zh-CN" dirty="0">
                <a:solidFill>
                  <a:srgbClr val="000000"/>
                </a:solidFill>
                <a:latin typeface="Times New Roman"/>
                <a:ea typeface="Times New Roman"/>
                <a:cs typeface="Times New Roman"/>
                <a:sym typeface="Times New Roman"/>
              </a:rPr>
              <a:t>User’s intention on key information</a:t>
            </a:r>
            <a:endParaRPr dirty="0">
              <a:solidFill>
                <a:srgbClr val="000000"/>
              </a:solidFill>
              <a:latin typeface="Times New Roman"/>
              <a:ea typeface="Times New Roman"/>
              <a:cs typeface="Times New Roman"/>
              <a:sym typeface="Times New Roman"/>
            </a:endParaRPr>
          </a:p>
          <a:p>
            <a:pPr marL="1202237" lvl="2" indent="-287859">
              <a:lnSpc>
                <a:spcPct val="125000"/>
              </a:lnSpc>
              <a:buClr>
                <a:srgbClr val="000000"/>
              </a:buClr>
              <a:buSzPts val="1400"/>
              <a:buFont typeface="Times New Roman"/>
              <a:buChar char="•"/>
            </a:pPr>
            <a:r>
              <a:rPr lang="en-US" altLang="zh-CN" dirty="0">
                <a:latin typeface="Times New Roman"/>
                <a:ea typeface="Times New Roman"/>
                <a:cs typeface="Times New Roman"/>
                <a:sym typeface="Times New Roman"/>
              </a:rPr>
              <a:t>P</a:t>
            </a:r>
            <a:r>
              <a:rPr lang="en-US" altLang="zh-CN" dirty="0">
                <a:solidFill>
                  <a:srgbClr val="000000"/>
                </a:solidFill>
                <a:latin typeface="Times New Roman"/>
                <a:ea typeface="Times New Roman"/>
                <a:cs typeface="Times New Roman"/>
                <a:sym typeface="Times New Roman"/>
              </a:rPr>
              <a:t>riori knowledge of language models</a:t>
            </a:r>
          </a:p>
          <a:p>
            <a:pPr marL="1202237" lvl="2" indent="-287859">
              <a:lnSpc>
                <a:spcPct val="125000"/>
              </a:lnSpc>
              <a:buClr>
                <a:srgbClr val="000000"/>
              </a:buClr>
              <a:buSzPts val="1400"/>
              <a:buFont typeface="Times New Roman"/>
              <a:buChar char="•"/>
            </a:pPr>
            <a:endParaRPr lang="en-US" dirty="0">
              <a:solidFill>
                <a:srgbClr val="000000"/>
              </a:solidFill>
              <a:latin typeface="Times New Roman"/>
              <a:ea typeface="Times New Roman"/>
              <a:cs typeface="Times New Roman"/>
              <a:sym typeface="Times New Roman"/>
            </a:endParaRPr>
          </a:p>
          <a:p>
            <a:pPr marL="287837" indent="-287859">
              <a:lnSpc>
                <a:spcPct val="125000"/>
              </a:lnSpc>
              <a:buClr>
                <a:srgbClr val="C00000"/>
              </a:buClr>
              <a:buSzPts val="1400"/>
              <a:buFont typeface="Times New Roman"/>
              <a:buChar char="•"/>
            </a:pPr>
            <a:r>
              <a:rPr lang="en-US" b="1" dirty="0">
                <a:solidFill>
                  <a:srgbClr val="000000"/>
                </a:solidFill>
                <a:latin typeface="Times New Roman"/>
                <a:ea typeface="Times New Roman"/>
                <a:cs typeface="Times New Roman"/>
                <a:sym typeface="Times New Roman"/>
              </a:rPr>
              <a:t>Knowledge distillation in finetuning procedure</a:t>
            </a:r>
          </a:p>
          <a:p>
            <a:pPr marL="457178" lvl="1">
              <a:lnSpc>
                <a:spcPct val="125000"/>
              </a:lnSpc>
              <a:buClr>
                <a:srgbClr val="000000"/>
              </a:buClr>
              <a:buSzPts val="1400"/>
            </a:pPr>
            <a:r>
              <a:rPr lang="en-US" dirty="0">
                <a:solidFill>
                  <a:srgbClr val="000000"/>
                </a:solidFill>
                <a:latin typeface="Times New Roman"/>
                <a:ea typeface="Times New Roman"/>
                <a:cs typeface="Times New Roman"/>
                <a:sym typeface="Wingdings" panose="05000000000000000000" pitchFamily="2" charset="2"/>
              </a:rPr>
              <a:t></a:t>
            </a:r>
            <a:r>
              <a:rPr lang="en-US" dirty="0">
                <a:solidFill>
                  <a:srgbClr val="000000"/>
                </a:solidFill>
                <a:latin typeface="Times New Roman"/>
                <a:ea typeface="Times New Roman"/>
                <a:cs typeface="Times New Roman"/>
                <a:sym typeface="Times New Roman"/>
              </a:rPr>
              <a:t> Transfer knowledge to a smaller student model</a:t>
            </a:r>
          </a:p>
          <a:p>
            <a:pPr marL="457178"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en-US" altLang="zh-CN" dirty="0">
                <a:solidFill>
                  <a:srgbClr val="000000"/>
                </a:solidFill>
                <a:latin typeface="Times New Roman"/>
                <a:ea typeface="Times New Roman"/>
                <a:cs typeface="Times New Roman"/>
                <a:sym typeface="Times New Roman"/>
              </a:rPr>
              <a:t> </a:t>
            </a:r>
            <a:r>
              <a:rPr lang="en-US" dirty="0">
                <a:solidFill>
                  <a:srgbClr val="000000"/>
                </a:solidFill>
                <a:latin typeface="Times New Roman"/>
                <a:ea typeface="Times New Roman"/>
                <a:cs typeface="Times New Roman"/>
                <a:sym typeface="Times New Roman"/>
              </a:rPr>
              <a:t>Resulting model is more efficient with reduced </a:t>
            </a:r>
            <a:br>
              <a:rPr lang="en-US" dirty="0">
                <a:solidFill>
                  <a:srgbClr val="000000"/>
                </a:solidFill>
                <a:latin typeface="Times New Roman"/>
                <a:ea typeface="Times New Roman"/>
                <a:cs typeface="Times New Roman"/>
                <a:sym typeface="Times New Roman"/>
              </a:rPr>
            </a:br>
            <a:r>
              <a:rPr lang="en-US" dirty="0">
                <a:solidFill>
                  <a:srgbClr val="000000"/>
                </a:solidFill>
                <a:latin typeface="Times New Roman"/>
                <a:ea typeface="Times New Roman"/>
                <a:cs typeface="Times New Roman"/>
                <a:sym typeface="Times New Roman"/>
              </a:rPr>
              <a:t>     computational resources</a:t>
            </a:r>
          </a:p>
          <a:p>
            <a:pPr marL="745037" lvl="1" indent="-287859">
              <a:lnSpc>
                <a:spcPct val="125000"/>
              </a:lnSpc>
              <a:buClr>
                <a:srgbClr val="000000"/>
              </a:buClr>
              <a:buSzPts val="1400"/>
              <a:buFont typeface="Times New Roman"/>
              <a:buChar char="•"/>
            </a:pPr>
            <a:endParaRPr dirty="0">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rgbClr val="000000"/>
                </a:solidFill>
                <a:latin typeface="Times New Roman"/>
                <a:ea typeface="Times New Roman"/>
                <a:cs typeface="Times New Roman"/>
                <a:sym typeface="Times New Roman"/>
              </a:rPr>
              <a:t>Image generation prompted by text content</a:t>
            </a:r>
            <a:endParaRPr dirty="0">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Enhance the flexibility in generation</a:t>
            </a:r>
            <a:endParaRPr dirty="0">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Create immersion for design process</a:t>
            </a:r>
            <a:endParaRPr dirty="0">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Provide potential creation suggestions based      </a:t>
            </a:r>
            <a:br>
              <a:rPr lang="en-US" altLang="zh-CN" dirty="0">
                <a:solidFill>
                  <a:srgbClr val="000000"/>
                </a:solidFill>
                <a:latin typeface="Times New Roman"/>
                <a:ea typeface="Times New Roman"/>
                <a:cs typeface="Times New Roman"/>
                <a:sym typeface="Times New Roman"/>
              </a:rPr>
            </a:br>
            <a:r>
              <a:rPr lang="en-US" altLang="zh-CN" dirty="0">
                <a:solidFill>
                  <a:srgbClr val="000000"/>
                </a:solidFill>
                <a:latin typeface="Times New Roman"/>
                <a:ea typeface="Times New Roman"/>
                <a:cs typeface="Times New Roman"/>
                <a:sym typeface="Times New Roman"/>
              </a:rPr>
              <a:t>      on image content</a:t>
            </a:r>
            <a:endParaRPr dirty="0">
              <a:solidFill>
                <a:srgbClr val="000000"/>
              </a:solidFill>
              <a:latin typeface="Arial"/>
              <a:ea typeface="Arial"/>
              <a:cs typeface="Arial"/>
              <a:sym typeface="Arial"/>
            </a:endParaRPr>
          </a:p>
        </p:txBody>
      </p:sp>
      <p:sp>
        <p:nvSpPr>
          <p:cNvPr id="613" name="Google Shape;613;p76"/>
          <p:cNvSpPr/>
          <p:nvPr/>
        </p:nvSpPr>
        <p:spPr>
          <a:xfrm>
            <a:off x="6518643" y="3696365"/>
            <a:ext cx="3879200" cy="15904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614" name="Google Shape;614;p76"/>
          <p:cNvSpPr/>
          <p:nvPr/>
        </p:nvSpPr>
        <p:spPr>
          <a:xfrm>
            <a:off x="6518643" y="2242463"/>
            <a:ext cx="3879200" cy="57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b="1">
              <a:solidFill>
                <a:schemeClr val="lt1"/>
              </a:solidFill>
              <a:latin typeface="Times New Roman"/>
              <a:ea typeface="Times New Roman"/>
              <a:cs typeface="Times New Roman"/>
              <a:sym typeface="Times New Roman"/>
            </a:endParaRPr>
          </a:p>
        </p:txBody>
      </p:sp>
      <p:sp>
        <p:nvSpPr>
          <p:cNvPr id="615" name="Google Shape;615;p76"/>
          <p:cNvSpPr/>
          <p:nvPr/>
        </p:nvSpPr>
        <p:spPr>
          <a:xfrm>
            <a:off x="6665571" y="3820330"/>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6" name="Google Shape;616;p76"/>
          <p:cNvSpPr/>
          <p:nvPr/>
        </p:nvSpPr>
        <p:spPr>
          <a:xfrm>
            <a:off x="6770101" y="3963500"/>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7" name="Google Shape;617;p76"/>
          <p:cNvSpPr/>
          <p:nvPr/>
        </p:nvSpPr>
        <p:spPr>
          <a:xfrm>
            <a:off x="6884792" y="4117773"/>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8" name="Google Shape;618;p76"/>
          <p:cNvSpPr/>
          <p:nvPr/>
        </p:nvSpPr>
        <p:spPr>
          <a:xfrm>
            <a:off x="6999483" y="4280014"/>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9" name="Google Shape;619;p76"/>
          <p:cNvSpPr txBox="1"/>
          <p:nvPr/>
        </p:nvSpPr>
        <p:spPr>
          <a:xfrm>
            <a:off x="7188365" y="4907039"/>
            <a:ext cx="2539600" cy="379615"/>
          </a:xfrm>
          <a:prstGeom prst="rect">
            <a:avLst/>
          </a:prstGeom>
          <a:noFill/>
          <a:ln>
            <a:noFill/>
          </a:ln>
        </p:spPr>
        <p:txBody>
          <a:bodyPr spcFirstLastPara="1" wrap="square" lIns="91433" tIns="45700" rIns="91433" bIns="45700" anchor="t" anchorCtr="0">
            <a:sp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Generated Stories</a:t>
            </a:r>
            <a:endParaRPr sz="1867" b="1">
              <a:solidFill>
                <a:schemeClr val="lt1"/>
              </a:solidFill>
              <a:latin typeface="Times New Roman"/>
              <a:ea typeface="Times New Roman"/>
              <a:cs typeface="Times New Roman"/>
              <a:sym typeface="Times New Roman"/>
            </a:endParaRPr>
          </a:p>
        </p:txBody>
      </p:sp>
      <p:sp>
        <p:nvSpPr>
          <p:cNvPr id="620" name="Google Shape;620;p76"/>
          <p:cNvSpPr/>
          <p:nvPr/>
        </p:nvSpPr>
        <p:spPr>
          <a:xfrm>
            <a:off x="8552401" y="1027113"/>
            <a:ext cx="1848400" cy="90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User Suggestion</a:t>
            </a:r>
            <a:endParaRPr sz="1867" b="1">
              <a:solidFill>
                <a:schemeClr val="lt1"/>
              </a:solidFill>
              <a:latin typeface="Times New Roman"/>
              <a:ea typeface="Times New Roman"/>
              <a:cs typeface="Times New Roman"/>
              <a:sym typeface="Times New Roman"/>
            </a:endParaRPr>
          </a:p>
        </p:txBody>
      </p:sp>
      <p:sp>
        <p:nvSpPr>
          <p:cNvPr id="621" name="Google Shape;621;p76"/>
          <p:cNvSpPr/>
          <p:nvPr/>
        </p:nvSpPr>
        <p:spPr>
          <a:xfrm>
            <a:off x="6515669" y="1019907"/>
            <a:ext cx="1848400" cy="90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Automated Suggester</a:t>
            </a:r>
            <a:endParaRPr sz="1867" b="1">
              <a:solidFill>
                <a:schemeClr val="lt1"/>
              </a:solidFill>
              <a:latin typeface="Times New Roman"/>
              <a:ea typeface="Times New Roman"/>
              <a:cs typeface="Times New Roman"/>
              <a:sym typeface="Times New Roman"/>
            </a:endParaRPr>
          </a:p>
        </p:txBody>
      </p:sp>
      <p:cxnSp>
        <p:nvCxnSpPr>
          <p:cNvPr id="622" name="Google Shape;622;p76"/>
          <p:cNvCxnSpPr>
            <a:stCxn id="621" idx="2"/>
            <a:endCxn id="614" idx="0"/>
          </p:cNvCxnSpPr>
          <p:nvPr/>
        </p:nvCxnSpPr>
        <p:spPr>
          <a:xfrm rot="16200000" flipH="1">
            <a:off x="7791778" y="1575998"/>
            <a:ext cx="314556" cy="1018374"/>
          </a:xfrm>
          <a:prstGeom prst="bentConnector3">
            <a:avLst>
              <a:gd name="adj1" fmla="val 50000"/>
            </a:avLst>
          </a:prstGeom>
          <a:noFill/>
          <a:ln w="19050" cap="flat" cmpd="sng">
            <a:solidFill>
              <a:schemeClr val="dk1"/>
            </a:solidFill>
            <a:prstDash val="solid"/>
            <a:miter lim="800000"/>
            <a:headEnd type="none" w="sm" len="sm"/>
            <a:tailEnd type="triangle" w="med" len="med"/>
          </a:ln>
        </p:spPr>
      </p:cxnSp>
      <p:cxnSp>
        <p:nvCxnSpPr>
          <p:cNvPr id="623" name="Google Shape;623;p76"/>
          <p:cNvCxnSpPr>
            <a:cxnSpLocks/>
            <a:stCxn id="620" idx="2"/>
            <a:endCxn id="614" idx="0"/>
          </p:cNvCxnSpPr>
          <p:nvPr/>
        </p:nvCxnSpPr>
        <p:spPr>
          <a:xfrm rot="5400000">
            <a:off x="8813747" y="1579609"/>
            <a:ext cx="307350" cy="1018358"/>
          </a:xfrm>
          <a:prstGeom prst="bentConnector3">
            <a:avLst>
              <a:gd name="adj1" fmla="val 50000"/>
            </a:avLst>
          </a:prstGeom>
          <a:noFill/>
          <a:ln w="19050" cap="flat" cmpd="sng">
            <a:solidFill>
              <a:schemeClr val="dk1"/>
            </a:solidFill>
            <a:prstDash val="solid"/>
            <a:miter lim="800000"/>
            <a:headEnd type="none" w="sm" len="sm"/>
            <a:tailEnd type="triangle" w="med" len="med"/>
          </a:ln>
        </p:spPr>
      </p:cxnSp>
      <p:cxnSp>
        <p:nvCxnSpPr>
          <p:cNvPr id="624" name="Google Shape;624;p76"/>
          <p:cNvCxnSpPr>
            <a:cxnSpLocks/>
            <a:stCxn id="614" idx="2"/>
            <a:endCxn id="8" idx="0"/>
          </p:cNvCxnSpPr>
          <p:nvPr/>
        </p:nvCxnSpPr>
        <p:spPr>
          <a:xfrm>
            <a:off x="8458243" y="2820463"/>
            <a:ext cx="0" cy="148951"/>
          </a:xfrm>
          <a:prstGeom prst="straightConnector1">
            <a:avLst/>
          </a:prstGeom>
          <a:noFill/>
          <a:ln w="19050" cap="flat" cmpd="sng">
            <a:solidFill>
              <a:schemeClr val="dk1"/>
            </a:solidFill>
            <a:prstDash val="solid"/>
            <a:miter lim="800000"/>
            <a:headEnd type="none" w="sm" len="sm"/>
            <a:tailEnd type="triangle" w="med" len="med"/>
          </a:ln>
        </p:spPr>
      </p:cxnSp>
      <p:sp>
        <p:nvSpPr>
          <p:cNvPr id="625" name="Google Shape;625;p76"/>
          <p:cNvSpPr txBox="1"/>
          <p:nvPr/>
        </p:nvSpPr>
        <p:spPr>
          <a:xfrm>
            <a:off x="6749825" y="2319708"/>
            <a:ext cx="3416800" cy="379615"/>
          </a:xfrm>
          <a:prstGeom prst="rect">
            <a:avLst/>
          </a:prstGeom>
          <a:noFill/>
          <a:ln>
            <a:noFill/>
          </a:ln>
        </p:spPr>
        <p:txBody>
          <a:bodyPr spcFirstLastPara="1" wrap="square" lIns="91433" tIns="45700" rIns="91433" bIns="45700" anchor="t" anchorCtr="0">
            <a:spAutoFit/>
          </a:bodyPr>
          <a:lstStyle/>
          <a:p>
            <a:pPr algn="ctr">
              <a:buClr>
                <a:srgbClr val="000000"/>
              </a:buClr>
              <a:buSzPts val="1400"/>
            </a:pPr>
            <a:r>
              <a:rPr lang="en-US" altLang="zh-CN" sz="1867" b="1" dirty="0">
                <a:solidFill>
                  <a:schemeClr val="lt1"/>
                </a:solidFill>
                <a:latin typeface="Times New Roman"/>
                <a:ea typeface="Times New Roman"/>
                <a:cs typeface="Times New Roman"/>
                <a:sym typeface="Times New Roman"/>
              </a:rPr>
              <a:t>Prompt + Teacher LM</a:t>
            </a:r>
            <a:endParaRPr sz="1867" b="1" dirty="0">
              <a:solidFill>
                <a:schemeClr val="lt1"/>
              </a:solidFill>
              <a:latin typeface="Times New Roman"/>
              <a:ea typeface="Times New Roman"/>
              <a:cs typeface="Times New Roman"/>
              <a:sym typeface="Times New Roman"/>
            </a:endParaRPr>
          </a:p>
        </p:txBody>
      </p:sp>
      <p:cxnSp>
        <p:nvCxnSpPr>
          <p:cNvPr id="626" name="Google Shape;626;p76"/>
          <p:cNvCxnSpPr>
            <a:stCxn id="618" idx="1"/>
            <a:endCxn id="627" idx="0"/>
          </p:cNvCxnSpPr>
          <p:nvPr/>
        </p:nvCxnSpPr>
        <p:spPr>
          <a:xfrm>
            <a:off x="6999483" y="4564414"/>
            <a:ext cx="3004400" cy="1273600"/>
          </a:xfrm>
          <a:prstGeom prst="bentConnector4">
            <a:avLst>
              <a:gd name="adj1" fmla="val -2029"/>
              <a:gd name="adj2" fmla="val 65555"/>
            </a:avLst>
          </a:prstGeom>
          <a:noFill/>
          <a:ln w="12700" cap="flat" cmpd="sng">
            <a:solidFill>
              <a:schemeClr val="dk1"/>
            </a:solidFill>
            <a:prstDash val="solid"/>
            <a:round/>
            <a:headEnd type="none" w="sm" len="sm"/>
            <a:tailEnd type="triangle" w="med" len="med"/>
          </a:ln>
        </p:spPr>
      </p:cxnSp>
      <p:cxnSp>
        <p:nvCxnSpPr>
          <p:cNvPr id="628" name="Google Shape;628;p76"/>
          <p:cNvCxnSpPr>
            <a:stCxn id="617" idx="1"/>
            <a:endCxn id="629" idx="0"/>
          </p:cNvCxnSpPr>
          <p:nvPr/>
        </p:nvCxnSpPr>
        <p:spPr>
          <a:xfrm>
            <a:off x="6884792" y="4402173"/>
            <a:ext cx="2107600" cy="1436000"/>
          </a:xfrm>
          <a:prstGeom prst="bentConnector4">
            <a:avLst>
              <a:gd name="adj1" fmla="val -2892"/>
              <a:gd name="adj2" fmla="val 77942"/>
            </a:avLst>
          </a:prstGeom>
          <a:noFill/>
          <a:ln w="12700" cap="flat" cmpd="sng">
            <a:solidFill>
              <a:schemeClr val="dk1"/>
            </a:solidFill>
            <a:prstDash val="solid"/>
            <a:round/>
            <a:headEnd type="none" w="sm" len="sm"/>
            <a:tailEnd type="triangle" w="med" len="med"/>
          </a:ln>
        </p:spPr>
      </p:cxnSp>
      <p:cxnSp>
        <p:nvCxnSpPr>
          <p:cNvPr id="630" name="Google Shape;630;p76"/>
          <p:cNvCxnSpPr>
            <a:stCxn id="616" idx="1"/>
            <a:endCxn id="631" idx="0"/>
          </p:cNvCxnSpPr>
          <p:nvPr/>
        </p:nvCxnSpPr>
        <p:spPr>
          <a:xfrm>
            <a:off x="6770101" y="4247900"/>
            <a:ext cx="1204800" cy="1590000"/>
          </a:xfrm>
          <a:prstGeom prst="bentConnector4">
            <a:avLst>
              <a:gd name="adj1" fmla="val -5059"/>
              <a:gd name="adj2" fmla="val 87065"/>
            </a:avLst>
          </a:prstGeom>
          <a:noFill/>
          <a:ln w="12700" cap="flat" cmpd="sng">
            <a:solidFill>
              <a:schemeClr val="dk1"/>
            </a:solidFill>
            <a:prstDash val="solid"/>
            <a:round/>
            <a:headEnd type="none" w="sm" len="sm"/>
            <a:tailEnd type="triangle" w="med" len="med"/>
          </a:ln>
        </p:spPr>
      </p:cxnSp>
      <p:cxnSp>
        <p:nvCxnSpPr>
          <p:cNvPr id="632" name="Google Shape;632;p76"/>
          <p:cNvCxnSpPr>
            <a:stCxn id="615" idx="1"/>
            <a:endCxn id="633" idx="0"/>
          </p:cNvCxnSpPr>
          <p:nvPr/>
        </p:nvCxnSpPr>
        <p:spPr>
          <a:xfrm>
            <a:off x="6665571" y="4104730"/>
            <a:ext cx="278400" cy="1733200"/>
          </a:xfrm>
          <a:prstGeom prst="bentConnector4">
            <a:avLst>
              <a:gd name="adj1" fmla="val -24330"/>
              <a:gd name="adj2" fmla="val 93186"/>
            </a:avLst>
          </a:prstGeom>
          <a:noFill/>
          <a:ln w="12700" cap="flat" cmpd="sng">
            <a:solidFill>
              <a:schemeClr val="dk1"/>
            </a:solidFill>
            <a:prstDash val="solid"/>
            <a:round/>
            <a:headEnd type="none" w="sm" len="sm"/>
            <a:tailEnd type="triangle" w="med" len="med"/>
          </a:ln>
        </p:spPr>
      </p:cxnSp>
      <p:sp>
        <p:nvSpPr>
          <p:cNvPr id="633" name="Google Shape;633;p76"/>
          <p:cNvSpPr/>
          <p:nvPr/>
        </p:nvSpPr>
        <p:spPr>
          <a:xfrm>
            <a:off x="6549813"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4" name="Google Shape;634;p76" descr="Image with solid fill"/>
          <p:cNvPicPr preferRelativeResize="0"/>
          <p:nvPr/>
        </p:nvPicPr>
        <p:blipFill rotWithShape="1">
          <a:blip r:embed="rId3">
            <a:alphaModFix/>
          </a:blip>
          <a:srcRect/>
          <a:stretch/>
        </p:blipFill>
        <p:spPr>
          <a:xfrm>
            <a:off x="6669903" y="5958183"/>
            <a:ext cx="548220" cy="548220"/>
          </a:xfrm>
          <a:prstGeom prst="rect">
            <a:avLst/>
          </a:prstGeom>
          <a:noFill/>
          <a:ln>
            <a:noFill/>
          </a:ln>
        </p:spPr>
      </p:pic>
      <p:sp>
        <p:nvSpPr>
          <p:cNvPr id="631" name="Google Shape;631;p76"/>
          <p:cNvSpPr/>
          <p:nvPr/>
        </p:nvSpPr>
        <p:spPr>
          <a:xfrm>
            <a:off x="7580720"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5" name="Google Shape;635;p76" descr="Image with solid fill"/>
          <p:cNvPicPr preferRelativeResize="0"/>
          <p:nvPr/>
        </p:nvPicPr>
        <p:blipFill rotWithShape="1">
          <a:blip r:embed="rId3">
            <a:alphaModFix/>
          </a:blip>
          <a:srcRect/>
          <a:stretch/>
        </p:blipFill>
        <p:spPr>
          <a:xfrm>
            <a:off x="7693197" y="5958183"/>
            <a:ext cx="548220" cy="548220"/>
          </a:xfrm>
          <a:prstGeom prst="rect">
            <a:avLst/>
          </a:prstGeom>
          <a:noFill/>
          <a:ln>
            <a:noFill/>
          </a:ln>
        </p:spPr>
      </p:pic>
      <p:sp>
        <p:nvSpPr>
          <p:cNvPr id="629" name="Google Shape;629;p76"/>
          <p:cNvSpPr/>
          <p:nvPr/>
        </p:nvSpPr>
        <p:spPr>
          <a:xfrm>
            <a:off x="8598277"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6" name="Google Shape;636;p76" descr="Image with solid fill"/>
          <p:cNvPicPr preferRelativeResize="0"/>
          <p:nvPr/>
        </p:nvPicPr>
        <p:blipFill rotWithShape="1">
          <a:blip r:embed="rId3">
            <a:alphaModFix/>
          </a:blip>
          <a:srcRect/>
          <a:stretch/>
        </p:blipFill>
        <p:spPr>
          <a:xfrm>
            <a:off x="8718366" y="5958183"/>
            <a:ext cx="548220" cy="548220"/>
          </a:xfrm>
          <a:prstGeom prst="rect">
            <a:avLst/>
          </a:prstGeom>
          <a:noFill/>
          <a:ln>
            <a:noFill/>
          </a:ln>
        </p:spPr>
      </p:pic>
      <p:sp>
        <p:nvSpPr>
          <p:cNvPr id="627" name="Google Shape;627;p76"/>
          <p:cNvSpPr/>
          <p:nvPr/>
        </p:nvSpPr>
        <p:spPr>
          <a:xfrm>
            <a:off x="9609491"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7" name="Google Shape;637;p76" descr="Image with solid fill"/>
          <p:cNvPicPr preferRelativeResize="0"/>
          <p:nvPr/>
        </p:nvPicPr>
        <p:blipFill rotWithShape="1">
          <a:blip r:embed="rId3">
            <a:alphaModFix/>
          </a:blip>
          <a:srcRect/>
          <a:stretch/>
        </p:blipFill>
        <p:spPr>
          <a:xfrm>
            <a:off x="9729579" y="5958183"/>
            <a:ext cx="548220" cy="548220"/>
          </a:xfrm>
          <a:prstGeom prst="rect">
            <a:avLst/>
          </a:prstGeom>
          <a:noFill/>
          <a:ln>
            <a:noFill/>
          </a:ln>
        </p:spPr>
      </p:pic>
      <p:sp>
        <p:nvSpPr>
          <p:cNvPr id="8" name="Google Shape;614;p76">
            <a:extLst>
              <a:ext uri="{FF2B5EF4-FFF2-40B4-BE49-F238E27FC236}">
                <a16:creationId xmlns:a16="http://schemas.microsoft.com/office/drawing/2014/main" id="{CEE9AD91-E6CF-FE7D-FCEA-784D09310C7B}"/>
              </a:ext>
            </a:extLst>
          </p:cNvPr>
          <p:cNvSpPr/>
          <p:nvPr/>
        </p:nvSpPr>
        <p:spPr>
          <a:xfrm>
            <a:off x="6518647" y="2969414"/>
            <a:ext cx="3879192" cy="57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b="1">
              <a:solidFill>
                <a:schemeClr val="lt1"/>
              </a:solidFill>
              <a:latin typeface="Times New Roman"/>
              <a:ea typeface="Times New Roman"/>
              <a:cs typeface="Times New Roman"/>
              <a:sym typeface="Times New Roman"/>
            </a:endParaRPr>
          </a:p>
        </p:txBody>
      </p:sp>
      <p:sp>
        <p:nvSpPr>
          <p:cNvPr id="9" name="Google Shape;625;p76">
            <a:extLst>
              <a:ext uri="{FF2B5EF4-FFF2-40B4-BE49-F238E27FC236}">
                <a16:creationId xmlns:a16="http://schemas.microsoft.com/office/drawing/2014/main" id="{F458041C-F669-F4F4-E1E3-9890192E1D52}"/>
              </a:ext>
            </a:extLst>
          </p:cNvPr>
          <p:cNvSpPr txBox="1"/>
          <p:nvPr/>
        </p:nvSpPr>
        <p:spPr>
          <a:xfrm>
            <a:off x="6749825" y="3051122"/>
            <a:ext cx="3416800" cy="379615"/>
          </a:xfrm>
          <a:prstGeom prst="rect">
            <a:avLst/>
          </a:prstGeom>
          <a:noFill/>
          <a:ln>
            <a:noFill/>
          </a:ln>
        </p:spPr>
        <p:txBody>
          <a:bodyPr spcFirstLastPara="1" wrap="square" lIns="91433" tIns="45700" rIns="91433" bIns="45700" anchor="t" anchorCtr="0">
            <a:spAutoFit/>
          </a:bodyPr>
          <a:lstStyle/>
          <a:p>
            <a:pPr algn="ctr">
              <a:buClr>
                <a:srgbClr val="000000"/>
              </a:buClr>
              <a:buSzPts val="1400"/>
            </a:pPr>
            <a:r>
              <a:rPr lang="en-US" altLang="zh-CN" sz="1867" b="1" dirty="0">
                <a:solidFill>
                  <a:schemeClr val="lt1"/>
                </a:solidFill>
                <a:latin typeface="Times New Roman"/>
                <a:ea typeface="Times New Roman"/>
                <a:cs typeface="Times New Roman"/>
                <a:sym typeface="Times New Roman"/>
              </a:rPr>
              <a:t>Prompt + Student LM</a:t>
            </a:r>
            <a:endParaRPr sz="1867" b="1" dirty="0">
              <a:solidFill>
                <a:schemeClr val="lt1"/>
              </a:solidFill>
              <a:latin typeface="Times New Roman"/>
              <a:ea typeface="Times New Roman"/>
              <a:cs typeface="Times New Roman"/>
              <a:sym typeface="Times New Roman"/>
            </a:endParaRPr>
          </a:p>
        </p:txBody>
      </p:sp>
      <p:cxnSp>
        <p:nvCxnSpPr>
          <p:cNvPr id="11" name="Google Shape;624;p76">
            <a:extLst>
              <a:ext uri="{FF2B5EF4-FFF2-40B4-BE49-F238E27FC236}">
                <a16:creationId xmlns:a16="http://schemas.microsoft.com/office/drawing/2014/main" id="{35713646-0228-8E5E-E259-15DB039B55DF}"/>
              </a:ext>
            </a:extLst>
          </p:cNvPr>
          <p:cNvCxnSpPr>
            <a:cxnSpLocks/>
            <a:stCxn id="8" idx="2"/>
            <a:endCxn id="613" idx="0"/>
          </p:cNvCxnSpPr>
          <p:nvPr/>
        </p:nvCxnSpPr>
        <p:spPr>
          <a:xfrm>
            <a:off x="8458243" y="3547414"/>
            <a:ext cx="0" cy="148951"/>
          </a:xfrm>
          <a:prstGeom prst="straightConnector1">
            <a:avLst/>
          </a:prstGeom>
          <a:noFill/>
          <a:ln w="19050" cap="flat" cmpd="sng">
            <a:solidFill>
              <a:schemeClr val="dk1"/>
            </a:solidFill>
            <a:prstDash val="solid"/>
            <a:miter lim="800000"/>
            <a:headEnd type="none" w="sm" len="sm"/>
            <a:tailEnd type="triangle" w="med" len="med"/>
          </a:ln>
        </p:spPr>
      </p:cxnSp>
      <p:cxnSp>
        <p:nvCxnSpPr>
          <p:cNvPr id="39" name="Google Shape;623;p76">
            <a:extLst>
              <a:ext uri="{FF2B5EF4-FFF2-40B4-BE49-F238E27FC236}">
                <a16:creationId xmlns:a16="http://schemas.microsoft.com/office/drawing/2014/main" id="{24A3ADFC-FCA0-5779-82D1-735D1F683586}"/>
              </a:ext>
            </a:extLst>
          </p:cNvPr>
          <p:cNvCxnSpPr>
            <a:cxnSpLocks/>
            <a:stCxn id="621" idx="2"/>
            <a:endCxn id="8" idx="1"/>
          </p:cNvCxnSpPr>
          <p:nvPr/>
        </p:nvCxnSpPr>
        <p:spPr>
          <a:xfrm rot="5400000">
            <a:off x="6314005" y="2132549"/>
            <a:ext cx="1330507" cy="921222"/>
          </a:xfrm>
          <a:prstGeom prst="bentConnector4">
            <a:avLst>
              <a:gd name="adj1" fmla="val 11935"/>
              <a:gd name="adj2" fmla="val 124815"/>
            </a:avLst>
          </a:prstGeom>
          <a:noFill/>
          <a:ln w="19050" cap="flat" cmpd="sng">
            <a:solidFill>
              <a:schemeClr val="dk1"/>
            </a:solidFill>
            <a:prstDash val="solid"/>
            <a:miter lim="800000"/>
            <a:headEnd type="none" w="sm" len="sm"/>
            <a:tailEnd type="triangle" w="med" len="med"/>
          </a:ln>
        </p:spPr>
      </p:cxnSp>
      <p:cxnSp>
        <p:nvCxnSpPr>
          <p:cNvPr id="43" name="Google Shape;623;p76">
            <a:extLst>
              <a:ext uri="{FF2B5EF4-FFF2-40B4-BE49-F238E27FC236}">
                <a16:creationId xmlns:a16="http://schemas.microsoft.com/office/drawing/2014/main" id="{F5CB2163-17F9-488B-9FE8-7EB14E456423}"/>
              </a:ext>
            </a:extLst>
          </p:cNvPr>
          <p:cNvCxnSpPr>
            <a:cxnSpLocks/>
            <a:stCxn id="620" idx="2"/>
            <a:endCxn id="8" idx="3"/>
          </p:cNvCxnSpPr>
          <p:nvPr/>
        </p:nvCxnSpPr>
        <p:spPr>
          <a:xfrm rot="16200000" flipH="1">
            <a:off x="9275570" y="2136144"/>
            <a:ext cx="1323301" cy="921238"/>
          </a:xfrm>
          <a:prstGeom prst="bentConnector4">
            <a:avLst>
              <a:gd name="adj1" fmla="val 11728"/>
              <a:gd name="adj2" fmla="val 125136"/>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0"/>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760" name="Google Shape;760;p80"/>
          <p:cNvSpPr txBox="1"/>
          <p:nvPr/>
        </p:nvSpPr>
        <p:spPr>
          <a:xfrm>
            <a:off x="-239799" y="919998"/>
            <a:ext cx="68672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771" name="Google Shape;771;p80"/>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9" name="Google Shape;809;p80"/>
          <p:cNvSpPr/>
          <p:nvPr/>
        </p:nvSpPr>
        <p:spPr>
          <a:xfrm>
            <a:off x="5633823" y="10549597"/>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0" name="Google Shape;810;p80"/>
          <p:cNvSpPr/>
          <p:nvPr/>
        </p:nvSpPr>
        <p:spPr>
          <a:xfrm>
            <a:off x="5229309" y="-541723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1" name="Google Shape;811;p80"/>
          <p:cNvSpPr/>
          <p:nvPr/>
        </p:nvSpPr>
        <p:spPr>
          <a:xfrm>
            <a:off x="-10714076" y="342004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2" name="Google Shape;812;p80"/>
          <p:cNvSpPr/>
          <p:nvPr/>
        </p:nvSpPr>
        <p:spPr>
          <a:xfrm>
            <a:off x="19652895" y="3112016"/>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grpSp>
        <p:nvGrpSpPr>
          <p:cNvPr id="16" name="Group 15">
            <a:extLst>
              <a:ext uri="{FF2B5EF4-FFF2-40B4-BE49-F238E27FC236}">
                <a16:creationId xmlns:a16="http://schemas.microsoft.com/office/drawing/2014/main" id="{BDF4E09C-5CAA-79C9-315C-5E039A4340C1}"/>
              </a:ext>
            </a:extLst>
          </p:cNvPr>
          <p:cNvGrpSpPr/>
          <p:nvPr/>
        </p:nvGrpSpPr>
        <p:grpSpPr>
          <a:xfrm>
            <a:off x="761299" y="1390243"/>
            <a:ext cx="9776020" cy="5181837"/>
            <a:chOff x="447299" y="1390243"/>
            <a:chExt cx="9776020" cy="5181837"/>
          </a:xfrm>
        </p:grpSpPr>
        <p:sp>
          <p:nvSpPr>
            <p:cNvPr id="761" name="Google Shape;761;p80"/>
            <p:cNvSpPr txBox="1"/>
            <p:nvPr/>
          </p:nvSpPr>
          <p:spPr>
            <a:xfrm>
              <a:off x="2937829" y="1844510"/>
              <a:ext cx="672000"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762" name="Google Shape;762;p80"/>
            <p:cNvSpPr/>
            <p:nvPr/>
          </p:nvSpPr>
          <p:spPr>
            <a:xfrm>
              <a:off x="447299" y="5036880"/>
              <a:ext cx="7663481"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763" name="Google Shape;763;p80"/>
            <p:cNvSpPr/>
            <p:nvPr/>
          </p:nvSpPr>
          <p:spPr>
            <a:xfrm>
              <a:off x="447300" y="3227985"/>
              <a:ext cx="6593296"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dirty="0">
                  <a:solidFill>
                    <a:srgbClr val="000000"/>
                  </a:solidFill>
                  <a:latin typeface="Times New Roman"/>
                  <a:ea typeface="Times New Roman"/>
                  <a:cs typeface="Times New Roman"/>
                  <a:sym typeface="Times New Roman"/>
                </a:rPr>
                <a:t>Explicit Key Information</a:t>
              </a:r>
              <a:endParaRPr sz="2000" b="1" dirty="0">
                <a:solidFill>
                  <a:srgbClr val="000000"/>
                </a:solidFill>
                <a:latin typeface="Times New Roman"/>
                <a:ea typeface="Times New Roman"/>
                <a:cs typeface="Times New Roman"/>
                <a:sym typeface="Times New Roman"/>
              </a:endParaRPr>
            </a:p>
          </p:txBody>
        </p:sp>
        <p:sp>
          <p:nvSpPr>
            <p:cNvPr id="764" name="Google Shape;764;p80"/>
            <p:cNvSpPr/>
            <p:nvPr/>
          </p:nvSpPr>
          <p:spPr>
            <a:xfrm>
              <a:off x="450495" y="1405684"/>
              <a:ext cx="659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765" name="Google Shape;765;p80"/>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766" name="Google Shape;766;p80"/>
            <p:cNvSpPr txBox="1"/>
            <p:nvPr/>
          </p:nvSpPr>
          <p:spPr>
            <a:xfrm>
              <a:off x="503435" y="4221783"/>
              <a:ext cx="22524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767" name="Google Shape;767;p80"/>
            <p:cNvSpPr/>
            <p:nvPr/>
          </p:nvSpPr>
          <p:spPr>
            <a:xfrm>
              <a:off x="2935519" y="3332605"/>
              <a:ext cx="4051600" cy="121360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68" name="Google Shape;768;p80"/>
            <p:cNvSpPr/>
            <p:nvPr/>
          </p:nvSpPr>
          <p:spPr>
            <a:xfrm>
              <a:off x="3026956" y="3402768"/>
              <a:ext cx="1610747"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769" name="Google Shape;769;p80"/>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770" name="Google Shape;770;p80"/>
            <p:cNvSpPr/>
            <p:nvPr/>
          </p:nvSpPr>
          <p:spPr>
            <a:xfrm>
              <a:off x="4790881" y="3754161"/>
              <a:ext cx="389200" cy="389200"/>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72" name="Google Shape;772;p80"/>
            <p:cNvCxnSpPr>
              <a:stCxn id="767" idx="3"/>
              <a:endCxn id="773" idx="1"/>
            </p:cNvCxnSpPr>
            <p:nvPr/>
          </p:nvCxnSpPr>
          <p:spPr>
            <a:xfrm rot="10800000" flipH="1">
              <a:off x="6987119" y="3028605"/>
              <a:ext cx="453200" cy="910800"/>
            </a:xfrm>
            <a:prstGeom prst="bentConnector3">
              <a:avLst>
                <a:gd name="adj1" fmla="val 49993"/>
              </a:avLst>
            </a:prstGeom>
            <a:noFill/>
            <a:ln w="38100" cap="flat" cmpd="sng">
              <a:solidFill>
                <a:srgbClr val="171616"/>
              </a:solidFill>
              <a:prstDash val="solid"/>
              <a:miter lim="800000"/>
              <a:headEnd type="none" w="sm" len="sm"/>
              <a:tailEnd type="triangle" w="med" len="med"/>
            </a:ln>
          </p:spPr>
        </p:cxnSp>
        <p:cxnSp>
          <p:nvCxnSpPr>
            <p:cNvPr id="774" name="Google Shape;774;p80"/>
            <p:cNvCxnSpPr>
              <a:endCxn id="767" idx="0"/>
            </p:cNvCxnSpPr>
            <p:nvPr/>
          </p:nvCxnSpPr>
          <p:spPr>
            <a:xfrm>
              <a:off x="4961319" y="2941005"/>
              <a:ext cx="0" cy="391600"/>
            </a:xfrm>
            <a:prstGeom prst="straightConnector1">
              <a:avLst/>
            </a:prstGeom>
            <a:noFill/>
            <a:ln w="38100" cap="flat" cmpd="sng">
              <a:solidFill>
                <a:schemeClr val="dk1"/>
              </a:solidFill>
              <a:prstDash val="solid"/>
              <a:miter lim="800000"/>
              <a:headEnd type="none" w="sm" len="sm"/>
              <a:tailEnd type="triangle" w="med" len="med"/>
            </a:ln>
          </p:spPr>
        </p:cxnSp>
        <p:sp>
          <p:nvSpPr>
            <p:cNvPr id="775" name="Google Shape;775;p80"/>
            <p:cNvSpPr txBox="1"/>
            <p:nvPr/>
          </p:nvSpPr>
          <p:spPr>
            <a:xfrm>
              <a:off x="503433" y="2508030"/>
              <a:ext cx="20296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776" name="Google Shape;776;p80"/>
            <p:cNvSpPr/>
            <p:nvPr/>
          </p:nvSpPr>
          <p:spPr>
            <a:xfrm>
              <a:off x="2937829" y="5211413"/>
              <a:ext cx="3131480"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777" name="Google Shape;777;p80"/>
            <p:cNvCxnSpPr>
              <a:cxnSpLocks/>
              <a:stCxn id="767" idx="2"/>
              <a:endCxn id="776" idx="0"/>
            </p:cNvCxnSpPr>
            <p:nvPr/>
          </p:nvCxnSpPr>
          <p:spPr>
            <a:xfrm rot="5400000">
              <a:off x="4399840" y="4649934"/>
              <a:ext cx="665208" cy="457750"/>
            </a:xfrm>
            <a:prstGeom prst="bentConnector3">
              <a:avLst>
                <a:gd name="adj1" fmla="val 50000"/>
              </a:avLst>
            </a:prstGeom>
            <a:noFill/>
            <a:ln w="38100" cap="flat" cmpd="sng">
              <a:solidFill>
                <a:schemeClr val="dk1"/>
              </a:solidFill>
              <a:prstDash val="solid"/>
              <a:miter lim="800000"/>
              <a:headEnd type="none" w="sm" len="sm"/>
              <a:tailEnd type="triangle" w="med" len="med"/>
            </a:ln>
          </p:spPr>
        </p:cxnSp>
        <p:cxnSp>
          <p:nvCxnSpPr>
            <p:cNvPr id="778" name="Google Shape;778;p80"/>
            <p:cNvCxnSpPr>
              <a:cxnSpLocks/>
              <a:stCxn id="767" idx="2"/>
              <a:endCxn id="779" idx="0"/>
            </p:cNvCxnSpPr>
            <p:nvPr/>
          </p:nvCxnSpPr>
          <p:spPr>
            <a:xfrm rot="16200000" flipH="1">
              <a:off x="5682212" y="3825311"/>
              <a:ext cx="665208" cy="2106995"/>
            </a:xfrm>
            <a:prstGeom prst="bentConnector3">
              <a:avLst>
                <a:gd name="adj1" fmla="val 50000"/>
              </a:avLst>
            </a:prstGeom>
            <a:noFill/>
            <a:ln w="38100" cap="flat" cmpd="sng">
              <a:solidFill>
                <a:schemeClr val="dk1"/>
              </a:solidFill>
              <a:prstDash val="solid"/>
              <a:miter lim="800000"/>
              <a:headEnd type="none" w="sm" len="sm"/>
              <a:tailEnd type="triangle" w="med" len="med"/>
            </a:ln>
          </p:spPr>
        </p:cxnSp>
        <p:sp>
          <p:nvSpPr>
            <p:cNvPr id="780" name="Google Shape;780;p80"/>
            <p:cNvSpPr txBox="1"/>
            <p:nvPr/>
          </p:nvSpPr>
          <p:spPr>
            <a:xfrm>
              <a:off x="503435" y="6146671"/>
              <a:ext cx="21020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773" name="Google Shape;773;p80"/>
            <p:cNvSpPr/>
            <p:nvPr/>
          </p:nvSpPr>
          <p:spPr>
            <a:xfrm>
              <a:off x="7440219" y="1390243"/>
              <a:ext cx="2770400" cy="3276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81" name="Google Shape;781;p80"/>
            <p:cNvCxnSpPr>
              <a:cxnSpLocks/>
              <a:stCxn id="762" idx="1"/>
              <a:endCxn id="764" idx="1"/>
            </p:cNvCxnSpPr>
            <p:nvPr/>
          </p:nvCxnSpPr>
          <p:spPr>
            <a:xfrm rot="10800000" flipH="1">
              <a:off x="447299" y="2173284"/>
              <a:ext cx="3196" cy="3631196"/>
            </a:xfrm>
            <a:prstGeom prst="bentConnector3">
              <a:avLst>
                <a:gd name="adj1" fmla="val -7152691"/>
              </a:avLst>
            </a:prstGeom>
            <a:noFill/>
            <a:ln w="38100" cap="flat" cmpd="sng">
              <a:solidFill>
                <a:schemeClr val="dk1"/>
              </a:solidFill>
              <a:prstDash val="solid"/>
              <a:miter lim="800000"/>
              <a:headEnd type="none" w="sm" len="sm"/>
              <a:tailEnd type="triangle" w="med" len="med"/>
            </a:ln>
          </p:spPr>
        </p:cxnSp>
        <p:sp>
          <p:nvSpPr>
            <p:cNvPr id="782" name="Google Shape;782;p80"/>
            <p:cNvSpPr/>
            <p:nvPr/>
          </p:nvSpPr>
          <p:spPr>
            <a:xfrm>
              <a:off x="2935519" y="1469215"/>
              <a:ext cx="32644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783" name="Google Shape;783;p80"/>
            <p:cNvSpPr/>
            <p:nvPr/>
          </p:nvSpPr>
          <p:spPr>
            <a:xfrm>
              <a:off x="2937829" y="2213841"/>
              <a:ext cx="32568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784" name="Google Shape;784;p80"/>
            <p:cNvPicPr preferRelativeResize="0"/>
            <p:nvPr/>
          </p:nvPicPr>
          <p:blipFill rotWithShape="1">
            <a:blip r:embed="rId3">
              <a:alphaModFix/>
            </a:blip>
            <a:srcRect/>
            <a:stretch/>
          </p:blipFill>
          <p:spPr>
            <a:xfrm>
              <a:off x="6253857" y="1476475"/>
              <a:ext cx="668152" cy="668152"/>
            </a:xfrm>
            <a:prstGeom prst="rect">
              <a:avLst/>
            </a:prstGeom>
            <a:noFill/>
            <a:ln w="12700" cap="flat" cmpd="sng">
              <a:solidFill>
                <a:schemeClr val="dk1"/>
              </a:solidFill>
              <a:prstDash val="solid"/>
              <a:round/>
              <a:headEnd type="none" w="sm" len="sm"/>
              <a:tailEnd type="none" w="sm" len="sm"/>
            </a:ln>
          </p:spPr>
        </p:pic>
        <p:pic>
          <p:nvPicPr>
            <p:cNvPr id="785" name="Google Shape;785;p80"/>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787" name="Google Shape;787;p80"/>
            <p:cNvSpPr txBox="1"/>
            <p:nvPr/>
          </p:nvSpPr>
          <p:spPr>
            <a:xfrm>
              <a:off x="2935519" y="5221967"/>
              <a:ext cx="312694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Text Pipeline</a:t>
              </a:r>
              <a:endParaRPr sz="1870" dirty="0">
                <a:solidFill>
                  <a:schemeClr val="lt1"/>
                </a:solidFill>
                <a:latin typeface="Times New Roman"/>
                <a:ea typeface="Times New Roman"/>
                <a:cs typeface="Times New Roman"/>
                <a:sym typeface="Times New Roman"/>
              </a:endParaRPr>
            </a:p>
          </p:txBody>
        </p:sp>
        <p:sp>
          <p:nvSpPr>
            <p:cNvPr id="779" name="Google Shape;779;p80"/>
            <p:cNvSpPr/>
            <p:nvPr/>
          </p:nvSpPr>
          <p:spPr>
            <a:xfrm>
              <a:off x="6126415" y="5211413"/>
              <a:ext cx="1883798"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89" name="Google Shape;789;p80"/>
            <p:cNvSpPr txBox="1"/>
            <p:nvPr/>
          </p:nvSpPr>
          <p:spPr>
            <a:xfrm>
              <a:off x="6130891" y="5234043"/>
              <a:ext cx="188050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Visual Pipeline</a:t>
              </a:r>
              <a:endParaRPr sz="1870" dirty="0">
                <a:solidFill>
                  <a:schemeClr val="lt1"/>
                </a:solidFill>
                <a:latin typeface="Times New Roman"/>
                <a:ea typeface="Times New Roman"/>
                <a:cs typeface="Times New Roman"/>
                <a:sym typeface="Times New Roman"/>
              </a:endParaRPr>
            </a:p>
          </p:txBody>
        </p:sp>
        <p:sp>
          <p:nvSpPr>
            <p:cNvPr id="791" name="Google Shape;791;p80"/>
            <p:cNvSpPr/>
            <p:nvPr/>
          </p:nvSpPr>
          <p:spPr>
            <a:xfrm>
              <a:off x="7506411" y="3206440"/>
              <a:ext cx="2337200" cy="1393600"/>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92" name="Google Shape;792;p80"/>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dirty="0">
                  <a:solidFill>
                    <a:schemeClr val="dk1"/>
                  </a:solidFill>
                  <a:latin typeface="IBM Plex Mono"/>
                  <a:ea typeface="IBM Plex Mono"/>
                  <a:cs typeface="IBM Plex Mono"/>
                  <a:sym typeface="IBM Plex Mono"/>
                </a:rPr>
                <a:t>Generate next sentence </a:t>
              </a:r>
              <a:endParaRPr sz="1333" dirty="0"/>
            </a:p>
            <a:p>
              <a:pPr>
                <a:lnSpc>
                  <a:spcPct val="120000"/>
                </a:lnSpc>
              </a:pPr>
              <a:r>
                <a:rPr lang="en-US" altLang="zh-CN" sz="933" dirty="0">
                  <a:solidFill>
                    <a:schemeClr val="dk1"/>
                  </a:solidFill>
                  <a:latin typeface="IBM Plex Mono"/>
                  <a:ea typeface="IBM Plex Mono"/>
                  <a:cs typeface="IBM Plex Mono"/>
                  <a:sym typeface="IBM Plex Mono"/>
                </a:rPr>
                <a:t>based on following</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&lt;extra_id_0&gt;KEYWORDS: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&lt;extra_id_0&gt;CONTEXT: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&lt;extra_id_0&gt;EMOTION: […]</a:t>
              </a:r>
              <a:endParaRPr sz="933" dirty="0">
                <a:solidFill>
                  <a:schemeClr val="dk1"/>
                </a:solidFill>
                <a:latin typeface="IBM Plex Mono"/>
                <a:ea typeface="IBM Plex Mono"/>
                <a:cs typeface="IBM Plex Mono"/>
                <a:sym typeface="IBM Plex Mono"/>
              </a:endParaRPr>
            </a:p>
          </p:txBody>
        </p:sp>
        <p:sp>
          <p:nvSpPr>
            <p:cNvPr id="793" name="Google Shape;793;p80"/>
            <p:cNvSpPr txBox="1"/>
            <p:nvPr/>
          </p:nvSpPr>
          <p:spPr>
            <a:xfrm>
              <a:off x="7500530" y="3206441"/>
              <a:ext cx="194786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794" name="Google Shape;794;p80"/>
            <p:cNvCxnSpPr/>
            <p:nvPr/>
          </p:nvCxnSpPr>
          <p:spPr>
            <a:xfrm>
              <a:off x="7507103" y="3483439"/>
              <a:ext cx="2336400" cy="0"/>
            </a:xfrm>
            <a:prstGeom prst="straightConnector1">
              <a:avLst/>
            </a:prstGeom>
            <a:noFill/>
            <a:ln w="19050" cap="flat" cmpd="sng">
              <a:solidFill>
                <a:schemeClr val="dk1"/>
              </a:solidFill>
              <a:prstDash val="solid"/>
              <a:miter lim="800000"/>
              <a:headEnd type="none" w="sm" len="sm"/>
              <a:tailEnd type="none" w="sm" len="sm"/>
            </a:ln>
          </p:spPr>
        </p:cxnSp>
        <p:sp>
          <p:nvSpPr>
            <p:cNvPr id="795" name="Google Shape;795;p80"/>
            <p:cNvSpPr/>
            <p:nvPr/>
          </p:nvSpPr>
          <p:spPr>
            <a:xfrm>
              <a:off x="7500531" y="1447857"/>
              <a:ext cx="2342800" cy="102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97" name="Google Shape;797;p80"/>
            <p:cNvSpPr txBox="1"/>
            <p:nvPr/>
          </p:nvSpPr>
          <p:spPr>
            <a:xfrm>
              <a:off x="7775215" y="1447857"/>
              <a:ext cx="17540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799" name="Google Shape;799;p80"/>
            <p:cNvSpPr/>
            <p:nvPr/>
          </p:nvSpPr>
          <p:spPr>
            <a:xfrm>
              <a:off x="7502087" y="2511179"/>
              <a:ext cx="2342800" cy="6544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01" name="Google Shape;801;p80"/>
            <p:cNvSpPr txBox="1"/>
            <p:nvPr/>
          </p:nvSpPr>
          <p:spPr>
            <a:xfrm>
              <a:off x="7502087" y="2511179"/>
              <a:ext cx="23428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802" name="Google Shape;802;p80"/>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3" name="Google Shape;803;p80"/>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804" name="Google Shape;804;p80"/>
            <p:cNvCxnSpPr>
              <a:stCxn id="799" idx="3"/>
              <a:endCxn id="802" idx="3"/>
            </p:cNvCxnSpPr>
            <p:nvPr/>
          </p:nvCxnSpPr>
          <p:spPr>
            <a:xfrm flipH="1">
              <a:off x="9365687" y="2838379"/>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805" name="Google Shape;805;p80"/>
            <p:cNvCxnSpPr>
              <a:stCxn id="795" idx="3"/>
              <a:endCxn id="803" idx="3"/>
            </p:cNvCxnSpPr>
            <p:nvPr/>
          </p:nvCxnSpPr>
          <p:spPr>
            <a:xfrm flipH="1">
              <a:off x="929453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806" name="Google Shape;806;p80"/>
            <p:cNvSpPr/>
            <p:nvPr/>
          </p:nvSpPr>
          <p:spPr>
            <a:xfrm>
              <a:off x="8237276" y="5040444"/>
              <a:ext cx="1973343" cy="1531636"/>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lang="en-US" altLang="zh-CN" sz="2000" b="1" dirty="0">
                <a:solidFill>
                  <a:schemeClr val="lt1"/>
                </a:solidFill>
                <a:latin typeface="Times New Roman"/>
                <a:ea typeface="Times New Roman"/>
                <a:cs typeface="Times New Roman"/>
                <a:sym typeface="Times New Roman"/>
              </a:endParaRPr>
            </a:p>
            <a:p>
              <a:pPr algn="ctr"/>
              <a:endParaRPr lang="en-US" altLang="zh-CN" sz="2000" b="1" dirty="0">
                <a:solidFill>
                  <a:schemeClr val="lt1"/>
                </a:solidFill>
                <a:latin typeface="Times New Roman"/>
                <a:ea typeface="Times New Roman"/>
                <a:cs typeface="Times New Roman"/>
                <a:sym typeface="Times New Roman"/>
              </a:endParaRPr>
            </a:p>
            <a:p>
              <a:pPr algn="ctr"/>
              <a:r>
                <a:rPr lang="en-US" altLang="zh-CN" sz="2000" b="1" dirty="0">
                  <a:solidFill>
                    <a:schemeClr val="lt1"/>
                  </a:solidFill>
                  <a:latin typeface="Times New Roman"/>
                  <a:ea typeface="Times New Roman"/>
                  <a:cs typeface="Times New Roman"/>
                  <a:sym typeface="Times New Roman"/>
                </a:rPr>
                <a:t>User Involvement</a:t>
              </a:r>
            </a:p>
          </p:txBody>
        </p:sp>
        <p:cxnSp>
          <p:nvCxnSpPr>
            <p:cNvPr id="808" name="Google Shape;808;p80"/>
            <p:cNvCxnSpPr>
              <a:cxnSpLocks/>
              <a:stCxn id="806" idx="3"/>
              <a:endCxn id="773" idx="3"/>
            </p:cNvCxnSpPr>
            <p:nvPr/>
          </p:nvCxnSpPr>
          <p:spPr>
            <a:xfrm flipV="1">
              <a:off x="10210619" y="3028443"/>
              <a:ext cx="12700" cy="2777819"/>
            </a:xfrm>
            <a:prstGeom prst="bentConnector3">
              <a:avLst>
                <a:gd name="adj1" fmla="val 1800000"/>
              </a:avLst>
            </a:prstGeom>
            <a:noFill/>
            <a:ln w="38100" cap="flat" cmpd="sng">
              <a:solidFill>
                <a:schemeClr val="dk1"/>
              </a:solidFill>
              <a:prstDash val="dash"/>
              <a:miter lim="800000"/>
              <a:headEnd type="none" w="sm" len="sm"/>
              <a:tailEnd type="triangle" w="med" len="med"/>
            </a:ln>
          </p:spPr>
        </p:cxnSp>
        <p:sp>
          <p:nvSpPr>
            <p:cNvPr id="813" name="Google Shape;813;p80"/>
            <p:cNvSpPr/>
            <p:nvPr/>
          </p:nvSpPr>
          <p:spPr>
            <a:xfrm>
              <a:off x="7741575" y="6078863"/>
              <a:ext cx="268400" cy="3692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cxnSp>
          <p:nvCxnSpPr>
            <p:cNvPr id="819" name="Google Shape;819;p80"/>
            <p:cNvCxnSpPr>
              <a:cxnSpLocks/>
              <a:stCxn id="806" idx="3"/>
              <a:endCxn id="779" idx="2"/>
            </p:cNvCxnSpPr>
            <p:nvPr/>
          </p:nvCxnSpPr>
          <p:spPr>
            <a:xfrm flipH="1">
              <a:off x="7068314" y="5806262"/>
              <a:ext cx="3142305" cy="643951"/>
            </a:xfrm>
            <a:prstGeom prst="bentConnector4">
              <a:avLst>
                <a:gd name="adj1" fmla="val -7275"/>
                <a:gd name="adj2" fmla="val 154424"/>
              </a:avLst>
            </a:prstGeom>
            <a:noFill/>
            <a:ln w="38100" cap="flat" cmpd="sng">
              <a:solidFill>
                <a:schemeClr val="dk1"/>
              </a:solidFill>
              <a:prstDash val="dash"/>
              <a:miter lim="800000"/>
              <a:headEnd type="none" w="sm" len="sm"/>
              <a:tailEnd type="triangle" w="med" len="med"/>
            </a:ln>
          </p:spPr>
        </p:cxn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E1F8CC91-9806-08F6-0E56-A18008FE913C}"/>
                    </a:ext>
                  </a:extLst>
                </p:cNvPr>
                <p:cNvSpPr/>
                <p:nvPr/>
              </p:nvSpPr>
              <p:spPr>
                <a:xfrm>
                  <a:off x="7536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p:sp>
              <p:nvSpPr>
                <p:cNvPr id="19" name="Rectangle 18">
                  <a:extLst>
                    <a:ext uri="{FF2B5EF4-FFF2-40B4-BE49-F238E27FC236}">
                      <a16:creationId xmlns:a16="http://schemas.microsoft.com/office/drawing/2014/main" id="{E1F8CC91-9806-08F6-0E56-A18008FE913C}"/>
                    </a:ext>
                  </a:extLst>
                </p:cNvPr>
                <p:cNvSpPr>
                  <a:spLocks noRot="1" noChangeAspect="1" noMove="1" noResize="1" noEditPoints="1" noAdjustHandles="1" noChangeArrowheads="1" noChangeShapeType="1" noTextEdit="1"/>
                </p:cNvSpPr>
                <p:nvPr/>
              </p:nvSpPr>
              <p:spPr>
                <a:xfrm>
                  <a:off x="7536219" y="1741992"/>
                  <a:ext cx="2262253" cy="316252"/>
                </a:xfrm>
                <a:prstGeom prst="rect">
                  <a:avLst/>
                </a:prstGeom>
                <a:blipFill>
                  <a:blip r:embed="rId5"/>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7CC1E1A2-9649-D8AA-C6D9-35CEC9DB9500}"/>
                    </a:ext>
                  </a:extLst>
                </p:cNvPr>
                <p:cNvSpPr/>
                <p:nvPr/>
              </p:nvSpPr>
              <p:spPr>
                <a:xfrm>
                  <a:off x="7536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p:sp>
              <p:nvSpPr>
                <p:cNvPr id="20" name="Rectangle 19">
                  <a:extLst>
                    <a:ext uri="{FF2B5EF4-FFF2-40B4-BE49-F238E27FC236}">
                      <a16:creationId xmlns:a16="http://schemas.microsoft.com/office/drawing/2014/main" id="{7CC1E1A2-9649-D8AA-C6D9-35CEC9DB9500}"/>
                    </a:ext>
                  </a:extLst>
                </p:cNvPr>
                <p:cNvSpPr>
                  <a:spLocks noRot="1" noChangeAspect="1" noMove="1" noResize="1" noEditPoints="1" noAdjustHandles="1" noChangeArrowheads="1" noChangeShapeType="1" noTextEdit="1"/>
                </p:cNvSpPr>
                <p:nvPr/>
              </p:nvSpPr>
              <p:spPr>
                <a:xfrm>
                  <a:off x="7536350" y="2108185"/>
                  <a:ext cx="2262121" cy="316252"/>
                </a:xfrm>
                <a:prstGeom prst="rect">
                  <a:avLst/>
                </a:prstGeom>
                <a:blipFill>
                  <a:blip r:embed="rId6"/>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B4E73B81-3F91-3265-D11C-65F4694D146F}"/>
                    </a:ext>
                  </a:extLst>
                </p:cNvPr>
                <p:cNvSpPr/>
                <p:nvPr/>
              </p:nvSpPr>
              <p:spPr>
                <a:xfrm>
                  <a:off x="7539159" y="279645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m:t>
                      </m:r>
                      <m:r>
                        <m:rPr>
                          <m:sty m:val="p"/>
                        </m:rPr>
                        <a:rPr lang="en-US" altLang="zh-CN" sz="1400" i="1">
                          <a:solidFill>
                            <a:schemeClr val="tx1"/>
                          </a:solidFill>
                          <a:latin typeface="Cambria Math" panose="02040503050406030204" pitchFamily="18" charset="0"/>
                          <a:sym typeface="Times New Roman" panose="02020603050405020304" pitchFamily="18" charset="0"/>
                        </a:rPr>
                        <m:t>pacy</m:t>
                      </m:r>
                    </m:oMath>
                  </a14:m>
                  <a:r>
                    <a:rPr lang="en-US" altLang="zh-CN" sz="1400" b="0" i="1" dirty="0">
                      <a:solidFill>
                        <a:schemeClr val="tx1"/>
                      </a:solidFill>
                      <a:latin typeface="Times New Roman" panose="02020603050405020304" pitchFamily="18" charset="0"/>
                      <a:sym typeface="Times New Roman" panose="02020603050405020304" pitchFamily="18" charset="0"/>
                    </a:rPr>
                    <a:t> – </a:t>
                  </a:r>
                  <a:r>
                    <a:rPr lang="en-US" altLang="zh-CN" sz="1400" b="0" dirty="0">
                      <a:solidFill>
                        <a:schemeClr val="tx1"/>
                      </a:solidFill>
                      <a:latin typeface="Consolas" panose="020B0609020204030204" pitchFamily="49" charset="0"/>
                      <a:sym typeface="Times New Roman" panose="02020603050405020304" pitchFamily="18" charset="0"/>
                    </a:rPr>
                    <a:t>sng_parser()</a:t>
                  </a:r>
                </a:p>
              </p:txBody>
            </p:sp>
          </mc:Choice>
          <mc:Fallback>
            <p:sp>
              <p:nvSpPr>
                <p:cNvPr id="21" name="Rectangle 20">
                  <a:extLst>
                    <a:ext uri="{FF2B5EF4-FFF2-40B4-BE49-F238E27FC236}">
                      <a16:creationId xmlns:a16="http://schemas.microsoft.com/office/drawing/2014/main" id="{B4E73B81-3F91-3265-D11C-65F4694D146F}"/>
                    </a:ext>
                  </a:extLst>
                </p:cNvPr>
                <p:cNvSpPr>
                  <a:spLocks noRot="1" noChangeAspect="1" noMove="1" noResize="1" noEditPoints="1" noAdjustHandles="1" noChangeArrowheads="1" noChangeShapeType="1" noTextEdit="1"/>
                </p:cNvSpPr>
                <p:nvPr/>
              </p:nvSpPr>
              <p:spPr>
                <a:xfrm>
                  <a:off x="7539159" y="2796452"/>
                  <a:ext cx="2262253" cy="316252"/>
                </a:xfrm>
                <a:prstGeom prst="rect">
                  <a:avLst/>
                </a:prstGeom>
                <a:blipFill>
                  <a:blip r:embed="rId7"/>
                  <a:stretch>
                    <a:fillRect b="-12727"/>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7FBA6A96-E219-E1C7-8547-E849B6305043}"/>
                    </a:ext>
                  </a:extLst>
                </p:cNvPr>
                <p:cNvSpPr/>
                <p:nvPr/>
              </p:nvSpPr>
              <p:spPr>
                <a:xfrm>
                  <a:off x="3004805" y="5643680"/>
                  <a:ext cx="3002140" cy="2943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𝑂𝑃𝑇</m:t>
                        </m:r>
                        <m:r>
                          <a:rPr lang="en-US" altLang="zh-CN" sz="1400" b="0" i="1" smtClean="0">
                            <a:solidFill>
                              <a:schemeClr val="tx1"/>
                            </a:solidFill>
                            <a:latin typeface="Cambria Math" panose="02040503050406030204" pitchFamily="18" charset="0"/>
                            <a:sym typeface="Times New Roman" panose="02020603050405020304" pitchFamily="18" charset="0"/>
                          </a:rPr>
                          <m:t> 1.3</m:t>
                        </m:r>
                        <m:r>
                          <a:rPr lang="en-US" altLang="zh-CN" sz="1400" b="0" i="1" smtClean="0">
                            <a:solidFill>
                              <a:schemeClr val="tx1"/>
                            </a:solidFill>
                            <a:latin typeface="Cambria Math" panose="02040503050406030204" pitchFamily="18" charset="0"/>
                            <a:sym typeface="Times New Roman" panose="02020603050405020304" pitchFamily="18" charset="0"/>
                          </a:rPr>
                          <m:t>𝑏</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p:sp>
              <p:nvSpPr>
                <p:cNvPr id="22" name="Rectangle 21">
                  <a:extLst>
                    <a:ext uri="{FF2B5EF4-FFF2-40B4-BE49-F238E27FC236}">
                      <a16:creationId xmlns:a16="http://schemas.microsoft.com/office/drawing/2014/main" id="{7FBA6A96-E219-E1C7-8547-E849B6305043}"/>
                    </a:ext>
                  </a:extLst>
                </p:cNvPr>
                <p:cNvSpPr>
                  <a:spLocks noRot="1" noChangeAspect="1" noMove="1" noResize="1" noEditPoints="1" noAdjustHandles="1" noChangeArrowheads="1" noChangeShapeType="1" noTextEdit="1"/>
                </p:cNvSpPr>
                <p:nvPr/>
              </p:nvSpPr>
              <p:spPr>
                <a:xfrm>
                  <a:off x="3004805" y="5643680"/>
                  <a:ext cx="3002140" cy="294322"/>
                </a:xfrm>
                <a:prstGeom prst="rect">
                  <a:avLst/>
                </a:prstGeom>
                <a:blipFill>
                  <a:blip r:embed="rId8"/>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561E9513-AE68-39E3-1A23-3F64193DE601}"/>
                    </a:ext>
                  </a:extLst>
                </p:cNvPr>
                <p:cNvSpPr/>
                <p:nvPr/>
              </p:nvSpPr>
              <p:spPr>
                <a:xfrm>
                  <a:off x="6184322" y="5620599"/>
                  <a:ext cx="1778997" cy="7341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r>
                          <a:rPr lang="en-US" altLang="zh-CN" sz="1400" b="0" i="1" smtClean="0">
                            <a:solidFill>
                              <a:schemeClr val="tx1"/>
                            </a:solidFill>
                            <a:latin typeface="Cambria Math" panose="02040503050406030204" pitchFamily="18" charset="0"/>
                            <a:sym typeface="Times New Roman" panose="02020603050405020304" pitchFamily="18" charset="0"/>
                          </a:rPr>
                          <m:t> </m:t>
                        </m:r>
                      </m:oMath>
                    </m:oMathPara>
                  </a14:m>
                  <a:endParaRPr lang="en-US" altLang="zh-CN" sz="1400" b="0" i="1" dirty="0">
                    <a:solidFill>
                      <a:schemeClr val="tx1"/>
                    </a:solidFill>
                    <a:latin typeface="Cambria Math" panose="02040503050406030204" pitchFamily="18" charset="0"/>
                    <a:sym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𝑤</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𝐷𝑟𝑒𝑎𝑚𝐵𝑜𝑜𝑡h</m:t>
                        </m:r>
                      </m:oMath>
                    </m:oMathPara>
                  </a14:m>
                  <a:endParaRPr lang="zh-CN" altLang="en-US" dirty="0">
                    <a:solidFill>
                      <a:schemeClr val="tx1"/>
                    </a:solidFill>
                    <a:latin typeface="Times New Roman" panose="02020603050405020304" pitchFamily="18" charset="0"/>
                    <a:sym typeface="Times New Roman" panose="02020603050405020304" pitchFamily="18" charset="0"/>
                  </a:endParaRPr>
                </a:p>
              </p:txBody>
            </p:sp>
          </mc:Choice>
          <mc:Fallback>
            <p:sp>
              <p:nvSpPr>
                <p:cNvPr id="23" name="Rectangle 22">
                  <a:extLst>
                    <a:ext uri="{FF2B5EF4-FFF2-40B4-BE49-F238E27FC236}">
                      <a16:creationId xmlns:a16="http://schemas.microsoft.com/office/drawing/2014/main" id="{561E9513-AE68-39E3-1A23-3F64193DE601}"/>
                    </a:ext>
                  </a:extLst>
                </p:cNvPr>
                <p:cNvSpPr>
                  <a:spLocks noRot="1" noChangeAspect="1" noMove="1" noResize="1" noEditPoints="1" noAdjustHandles="1" noChangeArrowheads="1" noChangeShapeType="1" noTextEdit="1"/>
                </p:cNvSpPr>
                <p:nvPr/>
              </p:nvSpPr>
              <p:spPr>
                <a:xfrm>
                  <a:off x="6184322" y="5620599"/>
                  <a:ext cx="1778997" cy="734177"/>
                </a:xfrm>
                <a:prstGeom prst="rect">
                  <a:avLst/>
                </a:prstGeom>
                <a:blipFill>
                  <a:blip r:embed="rId9"/>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BC78C553-86CB-A6D6-CA59-0DCAB914D12B}"/>
                    </a:ext>
                  </a:extLst>
                </p:cNvPr>
                <p:cNvSpPr/>
                <p:nvPr/>
              </p:nvSpPr>
              <p:spPr>
                <a:xfrm>
                  <a:off x="3004805" y="6040024"/>
                  <a:ext cx="3002140" cy="2988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i="1">
                                <a:solidFill>
                                  <a:schemeClr val="tx1"/>
                                </a:solidFill>
                                <a:latin typeface="Cambria Math" panose="02040503050406030204" pitchFamily="18" charset="0"/>
                                <a:sym typeface="Times New Roman" panose="02020603050405020304" pitchFamily="18" charset="0"/>
                              </a:rPr>
                            </m:ctrlPr>
                          </m:sSubPr>
                          <m:e>
                            <m:r>
                              <a:rPr lang="en-US" altLang="zh-CN" sz="1400" i="1">
                                <a:solidFill>
                                  <a:schemeClr val="tx1"/>
                                </a:solidFill>
                                <a:latin typeface="Cambria Math" panose="02040503050406030204" pitchFamily="18" charset="0"/>
                                <a:sym typeface="Times New Roman" panose="02020603050405020304" pitchFamily="18" charset="0"/>
                              </a:rPr>
                              <m:t>5</m:t>
                            </m:r>
                          </m:e>
                          <m:sub>
                            <m:r>
                              <a:rPr lang="en-US" altLang="zh-CN" sz="1400" i="1">
                                <a:solidFill>
                                  <a:schemeClr val="tx1"/>
                                </a:solidFill>
                                <a:latin typeface="Cambria Math" panose="02040503050406030204" pitchFamily="18" charset="0"/>
                                <a:sym typeface="Times New Roman" panose="02020603050405020304" pitchFamily="18" charset="0"/>
                              </a:rPr>
                              <m:t>𝑏𝑎𝑠𝑒</m:t>
                            </m:r>
                          </m:sub>
                        </m:sSub>
                        <m:r>
                          <a:rPr lang="en-US" altLang="zh-CN" sz="1400" i="1">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𝐶𝑜𝑚𝑚𝑒𝑛𝐺𝑒𝑛</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p:sp>
              <p:nvSpPr>
                <p:cNvPr id="25" name="Rectangle 24">
                  <a:extLst>
                    <a:ext uri="{FF2B5EF4-FFF2-40B4-BE49-F238E27FC236}">
                      <a16:creationId xmlns:a16="http://schemas.microsoft.com/office/drawing/2014/main" id="{BC78C553-86CB-A6D6-CA59-0DCAB914D12B}"/>
                    </a:ext>
                  </a:extLst>
                </p:cNvPr>
                <p:cNvSpPr>
                  <a:spLocks noRot="1" noChangeAspect="1" noMove="1" noResize="1" noEditPoints="1" noAdjustHandles="1" noChangeArrowheads="1" noChangeShapeType="1" noTextEdit="1"/>
                </p:cNvSpPr>
                <p:nvPr/>
              </p:nvSpPr>
              <p:spPr>
                <a:xfrm>
                  <a:off x="3004805" y="6040024"/>
                  <a:ext cx="3002140" cy="298856"/>
                </a:xfrm>
                <a:prstGeom prst="rect">
                  <a:avLst/>
                </a:prstGeom>
                <a:blipFill>
                  <a:blip r:embed="rId10"/>
                  <a:stretch>
                    <a:fillRect b="-1923"/>
                  </a:stretch>
                </a:blipFill>
                <a:ln w="19050">
                  <a:solidFill>
                    <a:schemeClr val="tx1"/>
                  </a:solidFill>
                </a:ln>
              </p:spPr>
              <p:txBody>
                <a:bodyPr/>
                <a:lstStyle/>
                <a:p>
                  <a:r>
                    <a:rPr lang="zh-CN" altLang="en-US">
                      <a:noFill/>
                    </a:rPr>
                    <a:t> </a:t>
                  </a:r>
                </a:p>
              </p:txBody>
            </p:sp>
          </mc:Fallback>
        </mc:AlternateContent>
        <p:pic>
          <p:nvPicPr>
            <p:cNvPr id="12" name="Graphic 11" descr="User with solid fill">
              <a:extLst>
                <a:ext uri="{FF2B5EF4-FFF2-40B4-BE49-F238E27FC236}">
                  <a16:creationId xmlns:a16="http://schemas.microsoft.com/office/drawing/2014/main" id="{C3C45B71-80BC-9A26-789A-237CA0D73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8199" y="5196083"/>
              <a:ext cx="591496" cy="591496"/>
            </a:xfrm>
            <a:prstGeom prst="rect">
              <a:avLst/>
            </a:prstGeom>
          </p:spPr>
        </p:pic>
      </p:grpSp>
    </p:spTree>
    <p:extLst>
      <p:ext uri="{BB962C8B-B14F-4D97-AF65-F5344CB8AC3E}">
        <p14:creationId xmlns:p14="http://schemas.microsoft.com/office/powerpoint/2010/main" val="74926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758"/>
        <p:cNvGrpSpPr/>
        <p:nvPr/>
      </p:nvGrpSpPr>
      <p:grpSpPr>
        <a:xfrm>
          <a:off x="0" y="0"/>
          <a:ext cx="0" cy="0"/>
          <a:chOff x="0" y="0"/>
          <a:chExt cx="0" cy="0"/>
        </a:xfrm>
      </p:grpSpPr>
      <p:sp>
        <p:nvSpPr>
          <p:cNvPr id="759" name="Google Shape;759;p80"/>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760" name="Google Shape;760;p80"/>
          <p:cNvSpPr txBox="1"/>
          <p:nvPr/>
        </p:nvSpPr>
        <p:spPr>
          <a:xfrm>
            <a:off x="-239799" y="919998"/>
            <a:ext cx="68672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761" name="Google Shape;761;p80"/>
          <p:cNvSpPr txBox="1"/>
          <p:nvPr/>
        </p:nvSpPr>
        <p:spPr>
          <a:xfrm>
            <a:off x="2937829" y="1844510"/>
            <a:ext cx="672000"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762" name="Google Shape;762;p80"/>
          <p:cNvSpPr/>
          <p:nvPr/>
        </p:nvSpPr>
        <p:spPr>
          <a:xfrm>
            <a:off x="447300" y="5036880"/>
            <a:ext cx="772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763" name="Google Shape;763;p80"/>
          <p:cNvSpPr/>
          <p:nvPr/>
        </p:nvSpPr>
        <p:spPr>
          <a:xfrm>
            <a:off x="447300" y="3227985"/>
            <a:ext cx="6593296"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dirty="0">
                <a:solidFill>
                  <a:srgbClr val="000000"/>
                </a:solidFill>
                <a:latin typeface="Times New Roman"/>
                <a:ea typeface="Times New Roman"/>
                <a:cs typeface="Times New Roman"/>
                <a:sym typeface="Times New Roman"/>
              </a:rPr>
              <a:t>Explicit Key Information</a:t>
            </a:r>
            <a:endParaRPr sz="2000" b="1" dirty="0">
              <a:solidFill>
                <a:srgbClr val="000000"/>
              </a:solidFill>
              <a:latin typeface="Times New Roman"/>
              <a:ea typeface="Times New Roman"/>
              <a:cs typeface="Times New Roman"/>
              <a:sym typeface="Times New Roman"/>
            </a:endParaRPr>
          </a:p>
        </p:txBody>
      </p:sp>
      <p:sp>
        <p:nvSpPr>
          <p:cNvPr id="764" name="Google Shape;764;p80"/>
          <p:cNvSpPr/>
          <p:nvPr/>
        </p:nvSpPr>
        <p:spPr>
          <a:xfrm>
            <a:off x="450495" y="1405684"/>
            <a:ext cx="659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765" name="Google Shape;765;p80"/>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766" name="Google Shape;766;p80"/>
          <p:cNvSpPr txBox="1"/>
          <p:nvPr/>
        </p:nvSpPr>
        <p:spPr>
          <a:xfrm>
            <a:off x="503435" y="4221783"/>
            <a:ext cx="22524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767" name="Google Shape;767;p80"/>
          <p:cNvSpPr/>
          <p:nvPr/>
        </p:nvSpPr>
        <p:spPr>
          <a:xfrm>
            <a:off x="2935519" y="3332605"/>
            <a:ext cx="4051600" cy="121360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68" name="Google Shape;768;p80"/>
          <p:cNvSpPr/>
          <p:nvPr/>
        </p:nvSpPr>
        <p:spPr>
          <a:xfrm>
            <a:off x="3026956" y="3402768"/>
            <a:ext cx="1610747"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769" name="Google Shape;769;p80"/>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770" name="Google Shape;770;p80"/>
          <p:cNvSpPr/>
          <p:nvPr/>
        </p:nvSpPr>
        <p:spPr>
          <a:xfrm>
            <a:off x="4790881" y="3754161"/>
            <a:ext cx="389200" cy="389200"/>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71" name="Google Shape;771;p80"/>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72" name="Google Shape;772;p80"/>
          <p:cNvCxnSpPr>
            <a:stCxn id="767" idx="3"/>
            <a:endCxn id="773" idx="1"/>
          </p:cNvCxnSpPr>
          <p:nvPr/>
        </p:nvCxnSpPr>
        <p:spPr>
          <a:xfrm rot="10800000" flipH="1">
            <a:off x="6987119" y="3028605"/>
            <a:ext cx="453200" cy="910800"/>
          </a:xfrm>
          <a:prstGeom prst="bentConnector3">
            <a:avLst>
              <a:gd name="adj1" fmla="val 49993"/>
            </a:avLst>
          </a:prstGeom>
          <a:noFill/>
          <a:ln w="38100" cap="flat" cmpd="sng">
            <a:solidFill>
              <a:srgbClr val="171616"/>
            </a:solidFill>
            <a:prstDash val="solid"/>
            <a:miter lim="800000"/>
            <a:headEnd type="none" w="sm" len="sm"/>
            <a:tailEnd type="triangle" w="med" len="med"/>
          </a:ln>
        </p:spPr>
      </p:cxnSp>
      <p:cxnSp>
        <p:nvCxnSpPr>
          <p:cNvPr id="774" name="Google Shape;774;p80"/>
          <p:cNvCxnSpPr>
            <a:endCxn id="767" idx="0"/>
          </p:cNvCxnSpPr>
          <p:nvPr/>
        </p:nvCxnSpPr>
        <p:spPr>
          <a:xfrm>
            <a:off x="4961319" y="2941005"/>
            <a:ext cx="0" cy="391600"/>
          </a:xfrm>
          <a:prstGeom prst="straightConnector1">
            <a:avLst/>
          </a:prstGeom>
          <a:noFill/>
          <a:ln w="38100" cap="flat" cmpd="sng">
            <a:solidFill>
              <a:schemeClr val="dk1"/>
            </a:solidFill>
            <a:prstDash val="solid"/>
            <a:miter lim="800000"/>
            <a:headEnd type="none" w="sm" len="sm"/>
            <a:tailEnd type="triangle" w="med" len="med"/>
          </a:ln>
        </p:spPr>
      </p:cxnSp>
      <p:sp>
        <p:nvSpPr>
          <p:cNvPr id="775" name="Google Shape;775;p80"/>
          <p:cNvSpPr txBox="1"/>
          <p:nvPr/>
        </p:nvSpPr>
        <p:spPr>
          <a:xfrm>
            <a:off x="503433" y="2508030"/>
            <a:ext cx="20296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776" name="Google Shape;776;p80"/>
          <p:cNvSpPr/>
          <p:nvPr/>
        </p:nvSpPr>
        <p:spPr>
          <a:xfrm>
            <a:off x="2937829" y="5211413"/>
            <a:ext cx="3131480"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777" name="Google Shape;777;p80"/>
          <p:cNvCxnSpPr>
            <a:cxnSpLocks/>
            <a:stCxn id="767" idx="2"/>
            <a:endCxn id="776" idx="0"/>
          </p:cNvCxnSpPr>
          <p:nvPr/>
        </p:nvCxnSpPr>
        <p:spPr>
          <a:xfrm rot="5400000">
            <a:off x="4399840" y="4649934"/>
            <a:ext cx="665208" cy="457750"/>
          </a:xfrm>
          <a:prstGeom prst="bentConnector3">
            <a:avLst>
              <a:gd name="adj1" fmla="val 50000"/>
            </a:avLst>
          </a:prstGeom>
          <a:noFill/>
          <a:ln w="38100" cap="flat" cmpd="sng">
            <a:solidFill>
              <a:schemeClr val="dk1"/>
            </a:solidFill>
            <a:prstDash val="solid"/>
            <a:miter lim="800000"/>
            <a:headEnd type="none" w="sm" len="sm"/>
            <a:tailEnd type="triangle" w="med" len="med"/>
          </a:ln>
        </p:spPr>
      </p:cxnSp>
      <p:cxnSp>
        <p:nvCxnSpPr>
          <p:cNvPr id="778" name="Google Shape;778;p80"/>
          <p:cNvCxnSpPr>
            <a:cxnSpLocks/>
            <a:stCxn id="767" idx="2"/>
            <a:endCxn id="779" idx="0"/>
          </p:cNvCxnSpPr>
          <p:nvPr/>
        </p:nvCxnSpPr>
        <p:spPr>
          <a:xfrm rot="16200000" flipH="1">
            <a:off x="5682212" y="3825311"/>
            <a:ext cx="665208" cy="2106995"/>
          </a:xfrm>
          <a:prstGeom prst="bentConnector3">
            <a:avLst>
              <a:gd name="adj1" fmla="val 50000"/>
            </a:avLst>
          </a:prstGeom>
          <a:noFill/>
          <a:ln w="38100" cap="flat" cmpd="sng">
            <a:solidFill>
              <a:schemeClr val="dk1"/>
            </a:solidFill>
            <a:prstDash val="solid"/>
            <a:miter lim="800000"/>
            <a:headEnd type="none" w="sm" len="sm"/>
            <a:tailEnd type="triangle" w="med" len="med"/>
          </a:ln>
        </p:spPr>
      </p:cxnSp>
      <p:sp>
        <p:nvSpPr>
          <p:cNvPr id="780" name="Google Shape;780;p80"/>
          <p:cNvSpPr txBox="1"/>
          <p:nvPr/>
        </p:nvSpPr>
        <p:spPr>
          <a:xfrm>
            <a:off x="503435" y="6146671"/>
            <a:ext cx="21020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773" name="Google Shape;773;p80"/>
          <p:cNvSpPr/>
          <p:nvPr/>
        </p:nvSpPr>
        <p:spPr>
          <a:xfrm>
            <a:off x="7440219" y="1390243"/>
            <a:ext cx="2770400" cy="3276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81" name="Google Shape;781;p80"/>
          <p:cNvCxnSpPr>
            <a:stCxn id="762" idx="1"/>
            <a:endCxn id="764" idx="1"/>
          </p:cNvCxnSpPr>
          <p:nvPr/>
        </p:nvCxnSpPr>
        <p:spPr>
          <a:xfrm rot="10800000" flipH="1">
            <a:off x="447300" y="2173280"/>
            <a:ext cx="3200" cy="3631200"/>
          </a:xfrm>
          <a:prstGeom prst="bentConnector3">
            <a:avLst>
              <a:gd name="adj1" fmla="val -6927303"/>
            </a:avLst>
          </a:prstGeom>
          <a:noFill/>
          <a:ln w="38100" cap="flat" cmpd="sng">
            <a:solidFill>
              <a:schemeClr val="dk1"/>
            </a:solidFill>
            <a:prstDash val="solid"/>
            <a:miter lim="800000"/>
            <a:headEnd type="none" w="sm" len="sm"/>
            <a:tailEnd type="triangle" w="med" len="med"/>
          </a:ln>
        </p:spPr>
      </p:cxnSp>
      <p:sp>
        <p:nvSpPr>
          <p:cNvPr id="782" name="Google Shape;782;p80"/>
          <p:cNvSpPr/>
          <p:nvPr/>
        </p:nvSpPr>
        <p:spPr>
          <a:xfrm>
            <a:off x="2935519" y="1469215"/>
            <a:ext cx="32644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783" name="Google Shape;783;p80"/>
          <p:cNvSpPr/>
          <p:nvPr/>
        </p:nvSpPr>
        <p:spPr>
          <a:xfrm>
            <a:off x="2937829" y="2213841"/>
            <a:ext cx="32568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784" name="Google Shape;784;p80"/>
          <p:cNvPicPr preferRelativeResize="0"/>
          <p:nvPr/>
        </p:nvPicPr>
        <p:blipFill rotWithShape="1">
          <a:blip r:embed="rId3">
            <a:alphaModFix/>
          </a:blip>
          <a:srcRect/>
          <a:stretch/>
        </p:blipFill>
        <p:spPr>
          <a:xfrm>
            <a:off x="6253857" y="1476475"/>
            <a:ext cx="668152" cy="668152"/>
          </a:xfrm>
          <a:prstGeom prst="rect">
            <a:avLst/>
          </a:prstGeom>
          <a:noFill/>
          <a:ln w="12700" cap="flat" cmpd="sng">
            <a:solidFill>
              <a:schemeClr val="dk1"/>
            </a:solidFill>
            <a:prstDash val="solid"/>
            <a:round/>
            <a:headEnd type="none" w="sm" len="sm"/>
            <a:tailEnd type="none" w="sm" len="sm"/>
          </a:ln>
        </p:spPr>
      </p:pic>
      <p:pic>
        <p:nvPicPr>
          <p:cNvPr id="785" name="Google Shape;785;p80"/>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787" name="Google Shape;787;p80"/>
          <p:cNvSpPr txBox="1"/>
          <p:nvPr/>
        </p:nvSpPr>
        <p:spPr>
          <a:xfrm>
            <a:off x="2935519" y="5221967"/>
            <a:ext cx="312694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Text Pipeline</a:t>
            </a:r>
            <a:endParaRPr sz="1870" dirty="0">
              <a:solidFill>
                <a:schemeClr val="lt1"/>
              </a:solidFill>
              <a:latin typeface="Times New Roman"/>
              <a:ea typeface="Times New Roman"/>
              <a:cs typeface="Times New Roman"/>
              <a:sym typeface="Times New Roman"/>
            </a:endParaRPr>
          </a:p>
        </p:txBody>
      </p:sp>
      <p:sp>
        <p:nvSpPr>
          <p:cNvPr id="779" name="Google Shape;779;p80"/>
          <p:cNvSpPr/>
          <p:nvPr/>
        </p:nvSpPr>
        <p:spPr>
          <a:xfrm>
            <a:off x="6126415" y="5211413"/>
            <a:ext cx="1883798"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89" name="Google Shape;789;p80"/>
          <p:cNvSpPr txBox="1"/>
          <p:nvPr/>
        </p:nvSpPr>
        <p:spPr>
          <a:xfrm>
            <a:off x="6130891" y="5234043"/>
            <a:ext cx="188050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Visual Pipeline</a:t>
            </a:r>
            <a:endParaRPr sz="1870" dirty="0">
              <a:solidFill>
                <a:schemeClr val="lt1"/>
              </a:solidFill>
              <a:latin typeface="Times New Roman"/>
              <a:ea typeface="Times New Roman"/>
              <a:cs typeface="Times New Roman"/>
              <a:sym typeface="Times New Roman"/>
            </a:endParaRPr>
          </a:p>
        </p:txBody>
      </p:sp>
      <p:sp>
        <p:nvSpPr>
          <p:cNvPr id="791" name="Google Shape;791;p80"/>
          <p:cNvSpPr/>
          <p:nvPr/>
        </p:nvSpPr>
        <p:spPr>
          <a:xfrm>
            <a:off x="7506411" y="3206440"/>
            <a:ext cx="2337200" cy="1393600"/>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92" name="Google Shape;792;p80"/>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dirty="0">
                <a:solidFill>
                  <a:schemeClr val="dk1"/>
                </a:solidFill>
                <a:latin typeface="IBM Plex Mono"/>
                <a:ea typeface="IBM Plex Mono"/>
                <a:cs typeface="IBM Plex Mono"/>
                <a:sym typeface="IBM Plex Mono"/>
              </a:rPr>
              <a:t>Generate next sentence </a:t>
            </a:r>
            <a:endParaRPr sz="1333" dirty="0"/>
          </a:p>
          <a:p>
            <a:pPr>
              <a:lnSpc>
                <a:spcPct val="120000"/>
              </a:lnSpc>
            </a:pPr>
            <a:r>
              <a:rPr lang="en-US" altLang="zh-CN" sz="933" dirty="0">
                <a:solidFill>
                  <a:schemeClr val="dk1"/>
                </a:solidFill>
                <a:latin typeface="IBM Plex Mono"/>
                <a:ea typeface="IBM Plex Mono"/>
                <a:cs typeface="IBM Plex Mono"/>
                <a:sym typeface="IBM Plex Mono"/>
              </a:rPr>
              <a:t>based on following</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&lt;extra_id_0&gt;KEYWORDS: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&lt;extra_id_0&gt;CONTEXT: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&lt;extra_id_0&gt;EMOTION: […]</a:t>
            </a:r>
            <a:endParaRPr sz="933" dirty="0">
              <a:solidFill>
                <a:schemeClr val="dk1"/>
              </a:solidFill>
              <a:latin typeface="IBM Plex Mono"/>
              <a:ea typeface="IBM Plex Mono"/>
              <a:cs typeface="IBM Plex Mono"/>
              <a:sym typeface="IBM Plex Mono"/>
            </a:endParaRPr>
          </a:p>
        </p:txBody>
      </p:sp>
      <p:sp>
        <p:nvSpPr>
          <p:cNvPr id="793" name="Google Shape;793;p80"/>
          <p:cNvSpPr txBox="1"/>
          <p:nvPr/>
        </p:nvSpPr>
        <p:spPr>
          <a:xfrm>
            <a:off x="7500530" y="3206441"/>
            <a:ext cx="194786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794" name="Google Shape;794;p80"/>
          <p:cNvCxnSpPr/>
          <p:nvPr/>
        </p:nvCxnSpPr>
        <p:spPr>
          <a:xfrm>
            <a:off x="7507103" y="3483439"/>
            <a:ext cx="2336400" cy="0"/>
          </a:xfrm>
          <a:prstGeom prst="straightConnector1">
            <a:avLst/>
          </a:prstGeom>
          <a:noFill/>
          <a:ln w="19050" cap="flat" cmpd="sng">
            <a:solidFill>
              <a:schemeClr val="dk1"/>
            </a:solidFill>
            <a:prstDash val="solid"/>
            <a:miter lim="800000"/>
            <a:headEnd type="none" w="sm" len="sm"/>
            <a:tailEnd type="none" w="sm" len="sm"/>
          </a:ln>
        </p:spPr>
      </p:cxnSp>
      <p:sp>
        <p:nvSpPr>
          <p:cNvPr id="795" name="Google Shape;795;p80"/>
          <p:cNvSpPr/>
          <p:nvPr/>
        </p:nvSpPr>
        <p:spPr>
          <a:xfrm>
            <a:off x="7500531" y="1447857"/>
            <a:ext cx="2342800" cy="102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97" name="Google Shape;797;p80"/>
          <p:cNvSpPr txBox="1"/>
          <p:nvPr/>
        </p:nvSpPr>
        <p:spPr>
          <a:xfrm>
            <a:off x="7775215" y="1447857"/>
            <a:ext cx="17540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799" name="Google Shape;799;p80"/>
          <p:cNvSpPr/>
          <p:nvPr/>
        </p:nvSpPr>
        <p:spPr>
          <a:xfrm>
            <a:off x="7502087" y="2511179"/>
            <a:ext cx="2342800" cy="6544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01" name="Google Shape;801;p80"/>
          <p:cNvSpPr txBox="1"/>
          <p:nvPr/>
        </p:nvSpPr>
        <p:spPr>
          <a:xfrm>
            <a:off x="7502087" y="2511179"/>
            <a:ext cx="23428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802" name="Google Shape;802;p80"/>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3" name="Google Shape;803;p80"/>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804" name="Google Shape;804;p80"/>
          <p:cNvCxnSpPr>
            <a:stCxn id="799" idx="3"/>
            <a:endCxn id="802" idx="3"/>
          </p:cNvCxnSpPr>
          <p:nvPr/>
        </p:nvCxnSpPr>
        <p:spPr>
          <a:xfrm flipH="1">
            <a:off x="9365687" y="2838379"/>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805" name="Google Shape;805;p80"/>
          <p:cNvCxnSpPr>
            <a:stCxn id="795" idx="3"/>
            <a:endCxn id="803" idx="3"/>
          </p:cNvCxnSpPr>
          <p:nvPr/>
        </p:nvCxnSpPr>
        <p:spPr>
          <a:xfrm flipH="1">
            <a:off x="929453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806" name="Google Shape;806;p80"/>
          <p:cNvSpPr/>
          <p:nvPr/>
        </p:nvSpPr>
        <p:spPr>
          <a:xfrm>
            <a:off x="10576295" y="1396559"/>
            <a:ext cx="658000" cy="51036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b="1">
              <a:solidFill>
                <a:schemeClr val="lt1"/>
              </a:solidFill>
              <a:latin typeface="Times New Roman"/>
              <a:ea typeface="Times New Roman"/>
              <a:cs typeface="Times New Roman"/>
              <a:sym typeface="Times New Roman"/>
            </a:endParaRPr>
          </a:p>
        </p:txBody>
      </p:sp>
      <p:sp>
        <p:nvSpPr>
          <p:cNvPr id="807" name="Google Shape;807;p80"/>
          <p:cNvSpPr txBox="1"/>
          <p:nvPr/>
        </p:nvSpPr>
        <p:spPr>
          <a:xfrm rot="5400000">
            <a:off x="8733532" y="3597234"/>
            <a:ext cx="4362400" cy="523180"/>
          </a:xfrm>
          <a:prstGeom prst="rect">
            <a:avLst/>
          </a:prstGeom>
          <a:noFill/>
          <a:ln>
            <a:noFill/>
          </a:ln>
        </p:spPr>
        <p:txBody>
          <a:bodyPr spcFirstLastPara="1" wrap="square" lIns="91433" tIns="45700" rIns="91433" bIns="45700" anchor="t" anchorCtr="0">
            <a:spAutoFit/>
          </a:bodyPr>
          <a:lstStyle/>
          <a:p>
            <a:pPr algn="ctr"/>
            <a:r>
              <a:rPr lang="en-US" altLang="zh-CN" sz="2800" b="1">
                <a:solidFill>
                  <a:schemeClr val="lt1"/>
                </a:solidFill>
                <a:latin typeface="Times New Roman"/>
                <a:ea typeface="Times New Roman"/>
                <a:cs typeface="Times New Roman"/>
                <a:sym typeface="Times New Roman"/>
              </a:rPr>
              <a:t>User Involvement</a:t>
            </a:r>
            <a:endParaRPr sz="2800" b="1">
              <a:solidFill>
                <a:schemeClr val="lt1"/>
              </a:solidFill>
              <a:latin typeface="Times New Roman"/>
              <a:ea typeface="Times New Roman"/>
              <a:cs typeface="Times New Roman"/>
              <a:sym typeface="Times New Roman"/>
            </a:endParaRPr>
          </a:p>
        </p:txBody>
      </p:sp>
      <p:cxnSp>
        <p:nvCxnSpPr>
          <p:cNvPr id="808" name="Google Shape;808;p80"/>
          <p:cNvCxnSpPr>
            <a:stCxn id="806" idx="1"/>
            <a:endCxn id="773" idx="3"/>
          </p:cNvCxnSpPr>
          <p:nvPr/>
        </p:nvCxnSpPr>
        <p:spPr>
          <a:xfrm rot="10800000">
            <a:off x="10210695" y="3028359"/>
            <a:ext cx="365600" cy="920000"/>
          </a:xfrm>
          <a:prstGeom prst="bentConnector3">
            <a:avLst>
              <a:gd name="adj1" fmla="val 50000"/>
            </a:avLst>
          </a:prstGeom>
          <a:noFill/>
          <a:ln w="38100" cap="flat" cmpd="sng">
            <a:solidFill>
              <a:schemeClr val="dk1"/>
            </a:solidFill>
            <a:prstDash val="dash"/>
            <a:miter lim="800000"/>
            <a:headEnd type="none" w="sm" len="sm"/>
            <a:tailEnd type="triangle" w="med" len="med"/>
          </a:ln>
        </p:spPr>
      </p:cxnSp>
      <p:sp>
        <p:nvSpPr>
          <p:cNvPr id="809" name="Google Shape;809;p80"/>
          <p:cNvSpPr/>
          <p:nvPr/>
        </p:nvSpPr>
        <p:spPr>
          <a:xfrm>
            <a:off x="5633823" y="10549597"/>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0" name="Google Shape;810;p80"/>
          <p:cNvSpPr/>
          <p:nvPr/>
        </p:nvSpPr>
        <p:spPr>
          <a:xfrm>
            <a:off x="5229309" y="-541723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1" name="Google Shape;811;p80"/>
          <p:cNvSpPr/>
          <p:nvPr/>
        </p:nvSpPr>
        <p:spPr>
          <a:xfrm>
            <a:off x="-10714076" y="342004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2" name="Google Shape;812;p80"/>
          <p:cNvSpPr/>
          <p:nvPr/>
        </p:nvSpPr>
        <p:spPr>
          <a:xfrm>
            <a:off x="19652895" y="3112016"/>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3" name="Google Shape;813;p80"/>
          <p:cNvSpPr/>
          <p:nvPr/>
        </p:nvSpPr>
        <p:spPr>
          <a:xfrm>
            <a:off x="7741575" y="6078863"/>
            <a:ext cx="268400" cy="3692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814" name="Google Shape;814;p80"/>
          <p:cNvSpPr/>
          <p:nvPr/>
        </p:nvSpPr>
        <p:spPr>
          <a:xfrm>
            <a:off x="8271559" y="5211413"/>
            <a:ext cx="1972000" cy="123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15" name="Google Shape;815;p80"/>
          <p:cNvSpPr txBox="1"/>
          <p:nvPr/>
        </p:nvSpPr>
        <p:spPr>
          <a:xfrm>
            <a:off x="8271559" y="5234043"/>
            <a:ext cx="1972000" cy="379615"/>
          </a:xfrm>
          <a:prstGeom prst="rect">
            <a:avLst/>
          </a:prstGeom>
          <a:noFill/>
          <a:ln>
            <a:noFill/>
          </a:ln>
        </p:spPr>
        <p:txBody>
          <a:bodyPr spcFirstLastPara="1" wrap="square" lIns="91433" tIns="45700" rIns="91433" bIns="45700" anchor="t" anchorCtr="0">
            <a:spAutoFit/>
          </a:bodyPr>
          <a:lstStyle/>
          <a:p>
            <a:pPr algn="ctr"/>
            <a:r>
              <a:rPr lang="en-US" altLang="zh-CN" sz="1867" dirty="0">
                <a:solidFill>
                  <a:schemeClr val="lt1"/>
                </a:solidFill>
                <a:latin typeface="Times New Roman"/>
                <a:ea typeface="Times New Roman"/>
                <a:cs typeface="Times New Roman"/>
                <a:sym typeface="Times New Roman"/>
              </a:rPr>
              <a:t>Object Detection</a:t>
            </a:r>
            <a:endParaRPr sz="1867" dirty="0">
              <a:solidFill>
                <a:schemeClr val="lt1"/>
              </a:solidFill>
              <a:latin typeface="Times New Roman"/>
              <a:ea typeface="Times New Roman"/>
              <a:cs typeface="Times New Roman"/>
              <a:sym typeface="Times New Roman"/>
            </a:endParaRPr>
          </a:p>
        </p:txBody>
      </p:sp>
      <p:sp>
        <p:nvSpPr>
          <p:cNvPr id="816" name="Google Shape;816;p80"/>
          <p:cNvSpPr/>
          <p:nvPr/>
        </p:nvSpPr>
        <p:spPr>
          <a:xfrm>
            <a:off x="8328665" y="5620599"/>
            <a:ext cx="1868000" cy="369200"/>
          </a:xfrm>
          <a:prstGeom prst="rect">
            <a:avLst/>
          </a:prstGeom>
          <a:blipFill rotWithShape="1">
            <a:blip r:embed="rId5">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817" name="Google Shape;817;p80"/>
          <p:cNvSpPr/>
          <p:nvPr/>
        </p:nvSpPr>
        <p:spPr>
          <a:xfrm>
            <a:off x="8328665" y="6040072"/>
            <a:ext cx="1868000" cy="369200"/>
          </a:xfrm>
          <a:prstGeom prst="rect">
            <a:avLst/>
          </a:prstGeom>
          <a:blipFill rotWithShape="1">
            <a:blip r:embed="rId6">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cxnSp>
        <p:nvCxnSpPr>
          <p:cNvPr id="818" name="Google Shape;818;p80"/>
          <p:cNvCxnSpPr>
            <a:stCxn id="814" idx="0"/>
            <a:endCxn id="802" idx="3"/>
          </p:cNvCxnSpPr>
          <p:nvPr/>
        </p:nvCxnSpPr>
        <p:spPr>
          <a:xfrm rot="-5400000">
            <a:off x="8693959" y="4539413"/>
            <a:ext cx="1235600" cy="108400"/>
          </a:xfrm>
          <a:prstGeom prst="bentConnector4">
            <a:avLst>
              <a:gd name="adj1" fmla="val 24437"/>
              <a:gd name="adj2" fmla="val 658281"/>
            </a:avLst>
          </a:prstGeom>
          <a:noFill/>
          <a:ln w="19050" cap="flat" cmpd="sng">
            <a:solidFill>
              <a:schemeClr val="dk1"/>
            </a:solidFill>
            <a:prstDash val="solid"/>
            <a:miter lim="800000"/>
            <a:headEnd type="none" w="sm" len="sm"/>
            <a:tailEnd type="triangle" w="med" len="med"/>
          </a:ln>
        </p:spPr>
      </p:cxnSp>
      <p:cxnSp>
        <p:nvCxnSpPr>
          <p:cNvPr id="819" name="Google Shape;819;p80"/>
          <p:cNvCxnSpPr>
            <a:cxnSpLocks/>
          </p:cNvCxnSpPr>
          <p:nvPr/>
        </p:nvCxnSpPr>
        <p:spPr>
          <a:xfrm rot="10800000" flipV="1">
            <a:off x="7217973" y="3960486"/>
            <a:ext cx="3373587" cy="2501854"/>
          </a:xfrm>
          <a:prstGeom prst="bentConnector4">
            <a:avLst>
              <a:gd name="adj1" fmla="val 5415"/>
              <a:gd name="adj2" fmla="val 110514"/>
            </a:avLst>
          </a:prstGeom>
          <a:noFill/>
          <a:ln w="38100" cap="flat" cmpd="sng">
            <a:solidFill>
              <a:schemeClr val="dk1"/>
            </a:solidFill>
            <a:prstDash val="dash"/>
            <a:miter lim="800000"/>
            <a:headEnd type="none" w="sm" len="sm"/>
            <a:tailEnd type="triangle" w="med" len="med"/>
          </a:ln>
        </p:spPr>
      </p:cxnSp>
      <p:cxnSp>
        <p:nvCxnSpPr>
          <p:cNvPr id="820" name="Google Shape;820;p80"/>
          <p:cNvCxnSpPr>
            <a:stCxn id="806" idx="1"/>
            <a:endCxn id="814" idx="2"/>
          </p:cNvCxnSpPr>
          <p:nvPr/>
        </p:nvCxnSpPr>
        <p:spPr>
          <a:xfrm flipH="1">
            <a:off x="9257495" y="3948359"/>
            <a:ext cx="1318800" cy="2500000"/>
          </a:xfrm>
          <a:prstGeom prst="bentConnector4">
            <a:avLst>
              <a:gd name="adj1" fmla="val 12610"/>
              <a:gd name="adj2" fmla="val 111237"/>
            </a:avLst>
          </a:prstGeom>
          <a:noFill/>
          <a:ln w="38100" cap="flat" cmpd="sng">
            <a:solidFill>
              <a:schemeClr val="dk1"/>
            </a:solidFill>
            <a:prstDash val="dash"/>
            <a:miter lim="800000"/>
            <a:headEnd type="none" w="sm" len="sm"/>
            <a:tailEnd type="triangle" w="med" len="med"/>
          </a:ln>
        </p:spPr>
      </p:cxnSp>
      <p:cxnSp>
        <p:nvCxnSpPr>
          <p:cNvPr id="821" name="Google Shape;821;p80"/>
          <p:cNvCxnSpPr>
            <a:cxnSpLocks/>
            <a:stCxn id="779" idx="3"/>
            <a:endCxn id="814" idx="1"/>
          </p:cNvCxnSpPr>
          <p:nvPr/>
        </p:nvCxnSpPr>
        <p:spPr>
          <a:xfrm flipV="1">
            <a:off x="8010213" y="5829813"/>
            <a:ext cx="261346" cy="1000"/>
          </a:xfrm>
          <a:prstGeom prst="straightConnector1">
            <a:avLst/>
          </a:prstGeom>
          <a:noFill/>
          <a:ln w="19050" cap="flat" cmpd="sng">
            <a:solidFill>
              <a:schemeClr val="dk1"/>
            </a:solidFill>
            <a:prstDash val="solid"/>
            <a:miter lim="800000"/>
            <a:headEnd type="none" w="sm" len="sm"/>
            <a:tailEnd type="triangle" w="med" len="med"/>
          </a:ln>
        </p:spPr>
      </p:cxn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E1F8CC91-9806-08F6-0E56-A18008FE913C}"/>
                  </a:ext>
                </a:extLst>
              </p:cNvPr>
              <p:cNvSpPr/>
              <p:nvPr/>
            </p:nvSpPr>
            <p:spPr>
              <a:xfrm>
                <a:off x="7536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p:sp>
            <p:nvSpPr>
              <p:cNvPr id="19" name="Rectangle 18">
                <a:extLst>
                  <a:ext uri="{FF2B5EF4-FFF2-40B4-BE49-F238E27FC236}">
                    <a16:creationId xmlns:a16="http://schemas.microsoft.com/office/drawing/2014/main" id="{E1F8CC91-9806-08F6-0E56-A18008FE913C}"/>
                  </a:ext>
                </a:extLst>
              </p:cNvPr>
              <p:cNvSpPr>
                <a:spLocks noRot="1" noChangeAspect="1" noMove="1" noResize="1" noEditPoints="1" noAdjustHandles="1" noChangeArrowheads="1" noChangeShapeType="1" noTextEdit="1"/>
              </p:cNvSpPr>
              <p:nvPr/>
            </p:nvSpPr>
            <p:spPr>
              <a:xfrm>
                <a:off x="7536219" y="1741992"/>
                <a:ext cx="2262253" cy="316252"/>
              </a:xfrm>
              <a:prstGeom prst="rect">
                <a:avLst/>
              </a:prstGeom>
              <a:blipFill>
                <a:blip r:embed="rId7"/>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7CC1E1A2-9649-D8AA-C6D9-35CEC9DB9500}"/>
                  </a:ext>
                </a:extLst>
              </p:cNvPr>
              <p:cNvSpPr/>
              <p:nvPr/>
            </p:nvSpPr>
            <p:spPr>
              <a:xfrm>
                <a:off x="7536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p:sp>
            <p:nvSpPr>
              <p:cNvPr id="20" name="Rectangle 19">
                <a:extLst>
                  <a:ext uri="{FF2B5EF4-FFF2-40B4-BE49-F238E27FC236}">
                    <a16:creationId xmlns:a16="http://schemas.microsoft.com/office/drawing/2014/main" id="{7CC1E1A2-9649-D8AA-C6D9-35CEC9DB9500}"/>
                  </a:ext>
                </a:extLst>
              </p:cNvPr>
              <p:cNvSpPr>
                <a:spLocks noRot="1" noChangeAspect="1" noMove="1" noResize="1" noEditPoints="1" noAdjustHandles="1" noChangeArrowheads="1" noChangeShapeType="1" noTextEdit="1"/>
              </p:cNvSpPr>
              <p:nvPr/>
            </p:nvSpPr>
            <p:spPr>
              <a:xfrm>
                <a:off x="7536350" y="2108185"/>
                <a:ext cx="2262121" cy="316252"/>
              </a:xfrm>
              <a:prstGeom prst="rect">
                <a:avLst/>
              </a:prstGeom>
              <a:blipFill>
                <a:blip r:embed="rId8"/>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B4E73B81-3F91-3265-D11C-65F4694D146F}"/>
                  </a:ext>
                </a:extLst>
              </p:cNvPr>
              <p:cNvSpPr/>
              <p:nvPr/>
            </p:nvSpPr>
            <p:spPr>
              <a:xfrm>
                <a:off x="7539159" y="279645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m:t>
                    </m:r>
                    <m:r>
                      <m:rPr>
                        <m:sty m:val="p"/>
                      </m:rPr>
                      <a:rPr lang="en-US" altLang="zh-CN" sz="1400" i="1">
                        <a:solidFill>
                          <a:schemeClr val="tx1"/>
                        </a:solidFill>
                        <a:latin typeface="Cambria Math" panose="02040503050406030204" pitchFamily="18" charset="0"/>
                        <a:sym typeface="Times New Roman" panose="02020603050405020304" pitchFamily="18" charset="0"/>
                      </a:rPr>
                      <m:t>pacy</m:t>
                    </m:r>
                  </m:oMath>
                </a14:m>
                <a:r>
                  <a:rPr lang="en-US" altLang="zh-CN" sz="1400" b="0" i="1" dirty="0">
                    <a:solidFill>
                      <a:schemeClr val="tx1"/>
                    </a:solidFill>
                    <a:latin typeface="Times New Roman" panose="02020603050405020304" pitchFamily="18" charset="0"/>
                    <a:sym typeface="Times New Roman" panose="02020603050405020304" pitchFamily="18" charset="0"/>
                  </a:rPr>
                  <a:t> – </a:t>
                </a:r>
                <a:r>
                  <a:rPr lang="en-US" altLang="zh-CN" sz="1400" b="0" dirty="0">
                    <a:solidFill>
                      <a:schemeClr val="tx1"/>
                    </a:solidFill>
                    <a:latin typeface="Consolas" panose="020B0609020204030204" pitchFamily="49" charset="0"/>
                    <a:sym typeface="Times New Roman" panose="02020603050405020304" pitchFamily="18" charset="0"/>
                  </a:rPr>
                  <a:t>sng_parser()</a:t>
                </a:r>
              </a:p>
            </p:txBody>
          </p:sp>
        </mc:Choice>
        <mc:Fallback>
          <p:sp>
            <p:nvSpPr>
              <p:cNvPr id="21" name="Rectangle 20">
                <a:extLst>
                  <a:ext uri="{FF2B5EF4-FFF2-40B4-BE49-F238E27FC236}">
                    <a16:creationId xmlns:a16="http://schemas.microsoft.com/office/drawing/2014/main" id="{B4E73B81-3F91-3265-D11C-65F4694D146F}"/>
                  </a:ext>
                </a:extLst>
              </p:cNvPr>
              <p:cNvSpPr>
                <a:spLocks noRot="1" noChangeAspect="1" noMove="1" noResize="1" noEditPoints="1" noAdjustHandles="1" noChangeArrowheads="1" noChangeShapeType="1" noTextEdit="1"/>
              </p:cNvSpPr>
              <p:nvPr/>
            </p:nvSpPr>
            <p:spPr>
              <a:xfrm>
                <a:off x="7539159" y="2796452"/>
                <a:ext cx="2262253" cy="316252"/>
              </a:xfrm>
              <a:prstGeom prst="rect">
                <a:avLst/>
              </a:prstGeom>
              <a:blipFill>
                <a:blip r:embed="rId9"/>
                <a:stretch>
                  <a:fillRect b="-12727"/>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7FBA6A96-E219-E1C7-8547-E849B6305043}"/>
                  </a:ext>
                </a:extLst>
              </p:cNvPr>
              <p:cNvSpPr/>
              <p:nvPr/>
            </p:nvSpPr>
            <p:spPr>
              <a:xfrm>
                <a:off x="3004805" y="5643680"/>
                <a:ext cx="3002140" cy="2943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𝑂𝑃𝑇</m:t>
                      </m:r>
                      <m:r>
                        <a:rPr lang="en-US" altLang="zh-CN" sz="1400" b="0" i="1" smtClean="0">
                          <a:solidFill>
                            <a:schemeClr val="tx1"/>
                          </a:solidFill>
                          <a:latin typeface="Cambria Math" panose="02040503050406030204" pitchFamily="18" charset="0"/>
                          <a:sym typeface="Times New Roman" panose="02020603050405020304" pitchFamily="18" charset="0"/>
                        </a:rPr>
                        <m:t> 1.3</m:t>
                      </m:r>
                      <m:r>
                        <a:rPr lang="en-US" altLang="zh-CN" sz="1400" b="0" i="1" smtClean="0">
                          <a:solidFill>
                            <a:schemeClr val="tx1"/>
                          </a:solidFill>
                          <a:latin typeface="Cambria Math" panose="02040503050406030204" pitchFamily="18" charset="0"/>
                          <a:sym typeface="Times New Roman" panose="02020603050405020304" pitchFamily="18" charset="0"/>
                        </a:rPr>
                        <m:t>𝑏</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p:sp>
            <p:nvSpPr>
              <p:cNvPr id="22" name="Rectangle 21">
                <a:extLst>
                  <a:ext uri="{FF2B5EF4-FFF2-40B4-BE49-F238E27FC236}">
                    <a16:creationId xmlns:a16="http://schemas.microsoft.com/office/drawing/2014/main" id="{7FBA6A96-E219-E1C7-8547-E849B6305043}"/>
                  </a:ext>
                </a:extLst>
              </p:cNvPr>
              <p:cNvSpPr>
                <a:spLocks noRot="1" noChangeAspect="1" noMove="1" noResize="1" noEditPoints="1" noAdjustHandles="1" noChangeArrowheads="1" noChangeShapeType="1" noTextEdit="1"/>
              </p:cNvSpPr>
              <p:nvPr/>
            </p:nvSpPr>
            <p:spPr>
              <a:xfrm>
                <a:off x="3004805" y="5643680"/>
                <a:ext cx="3002140" cy="294322"/>
              </a:xfrm>
              <a:prstGeom prst="rect">
                <a:avLst/>
              </a:prstGeom>
              <a:blipFill>
                <a:blip r:embed="rId10"/>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561E9513-AE68-39E3-1A23-3F64193DE601}"/>
                  </a:ext>
                </a:extLst>
              </p:cNvPr>
              <p:cNvSpPr/>
              <p:nvPr/>
            </p:nvSpPr>
            <p:spPr>
              <a:xfrm>
                <a:off x="6184322" y="5620599"/>
                <a:ext cx="1778997" cy="7341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r>
                        <a:rPr lang="en-US" altLang="zh-CN" sz="1400" b="0" i="1" smtClean="0">
                          <a:solidFill>
                            <a:schemeClr val="tx1"/>
                          </a:solidFill>
                          <a:latin typeface="Cambria Math" panose="02040503050406030204" pitchFamily="18" charset="0"/>
                          <a:sym typeface="Times New Roman" panose="02020603050405020304" pitchFamily="18" charset="0"/>
                        </a:rPr>
                        <m:t> </m:t>
                      </m:r>
                    </m:oMath>
                  </m:oMathPara>
                </a14:m>
                <a:endParaRPr lang="en-US" altLang="zh-CN" sz="1400" b="0" i="1" dirty="0">
                  <a:solidFill>
                    <a:schemeClr val="tx1"/>
                  </a:solidFill>
                  <a:latin typeface="Cambria Math" panose="02040503050406030204" pitchFamily="18" charset="0"/>
                  <a:sym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𝑤</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𝐷𝑟𝑒𝑎𝑚𝐵𝑜𝑜𝑡h</m:t>
                      </m:r>
                    </m:oMath>
                  </m:oMathPara>
                </a14:m>
                <a:endParaRPr lang="zh-CN" altLang="en-US" dirty="0">
                  <a:solidFill>
                    <a:schemeClr val="tx1"/>
                  </a:solidFill>
                  <a:latin typeface="Times New Roman" panose="02020603050405020304" pitchFamily="18" charset="0"/>
                  <a:sym typeface="Times New Roman" panose="02020603050405020304" pitchFamily="18" charset="0"/>
                </a:endParaRPr>
              </a:p>
            </p:txBody>
          </p:sp>
        </mc:Choice>
        <mc:Fallback>
          <p:sp>
            <p:nvSpPr>
              <p:cNvPr id="23" name="Rectangle 22">
                <a:extLst>
                  <a:ext uri="{FF2B5EF4-FFF2-40B4-BE49-F238E27FC236}">
                    <a16:creationId xmlns:a16="http://schemas.microsoft.com/office/drawing/2014/main" id="{561E9513-AE68-39E3-1A23-3F64193DE601}"/>
                  </a:ext>
                </a:extLst>
              </p:cNvPr>
              <p:cNvSpPr>
                <a:spLocks noRot="1" noChangeAspect="1" noMove="1" noResize="1" noEditPoints="1" noAdjustHandles="1" noChangeArrowheads="1" noChangeShapeType="1" noTextEdit="1"/>
              </p:cNvSpPr>
              <p:nvPr/>
            </p:nvSpPr>
            <p:spPr>
              <a:xfrm>
                <a:off x="6184322" y="5620599"/>
                <a:ext cx="1778997" cy="734177"/>
              </a:xfrm>
              <a:prstGeom prst="rect">
                <a:avLst/>
              </a:prstGeom>
              <a:blipFill>
                <a:blip r:embed="rId11"/>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BC78C553-86CB-A6D6-CA59-0DCAB914D12B}"/>
                  </a:ext>
                </a:extLst>
              </p:cNvPr>
              <p:cNvSpPr/>
              <p:nvPr/>
            </p:nvSpPr>
            <p:spPr>
              <a:xfrm>
                <a:off x="3004805" y="6040024"/>
                <a:ext cx="3002140" cy="2988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i="1">
                              <a:solidFill>
                                <a:schemeClr val="tx1"/>
                              </a:solidFill>
                              <a:latin typeface="Cambria Math" panose="02040503050406030204" pitchFamily="18" charset="0"/>
                              <a:sym typeface="Times New Roman" panose="02020603050405020304" pitchFamily="18" charset="0"/>
                            </a:rPr>
                          </m:ctrlPr>
                        </m:sSubPr>
                        <m:e>
                          <m:r>
                            <a:rPr lang="en-US" altLang="zh-CN" sz="1400" i="1">
                              <a:solidFill>
                                <a:schemeClr val="tx1"/>
                              </a:solidFill>
                              <a:latin typeface="Cambria Math" panose="02040503050406030204" pitchFamily="18" charset="0"/>
                              <a:sym typeface="Times New Roman" panose="02020603050405020304" pitchFamily="18" charset="0"/>
                            </a:rPr>
                            <m:t>5</m:t>
                          </m:r>
                        </m:e>
                        <m:sub>
                          <m:r>
                            <a:rPr lang="en-US" altLang="zh-CN" sz="1400" i="1">
                              <a:solidFill>
                                <a:schemeClr val="tx1"/>
                              </a:solidFill>
                              <a:latin typeface="Cambria Math" panose="02040503050406030204" pitchFamily="18" charset="0"/>
                              <a:sym typeface="Times New Roman" panose="02020603050405020304" pitchFamily="18" charset="0"/>
                            </a:rPr>
                            <m:t>𝑏𝑎𝑠𝑒</m:t>
                          </m:r>
                        </m:sub>
                      </m:sSub>
                      <m:r>
                        <a:rPr lang="en-US" altLang="zh-CN" sz="1400" i="1">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𝐶𝑜𝑚𝑚𝑒𝑛𝐺𝑒𝑛</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p:sp>
            <p:nvSpPr>
              <p:cNvPr id="25" name="Rectangle 24">
                <a:extLst>
                  <a:ext uri="{FF2B5EF4-FFF2-40B4-BE49-F238E27FC236}">
                    <a16:creationId xmlns:a16="http://schemas.microsoft.com/office/drawing/2014/main" id="{BC78C553-86CB-A6D6-CA59-0DCAB914D12B}"/>
                  </a:ext>
                </a:extLst>
              </p:cNvPr>
              <p:cNvSpPr>
                <a:spLocks noRot="1" noChangeAspect="1" noMove="1" noResize="1" noEditPoints="1" noAdjustHandles="1" noChangeArrowheads="1" noChangeShapeType="1" noTextEdit="1"/>
              </p:cNvSpPr>
              <p:nvPr/>
            </p:nvSpPr>
            <p:spPr>
              <a:xfrm>
                <a:off x="3004805" y="6040024"/>
                <a:ext cx="3002140" cy="298856"/>
              </a:xfrm>
              <a:prstGeom prst="rect">
                <a:avLst/>
              </a:prstGeom>
              <a:blipFill>
                <a:blip r:embed="rId12"/>
                <a:stretch>
                  <a:fillRect b="-1923"/>
                </a:stretch>
              </a:blipFill>
              <a:ln w="19050">
                <a:solidFill>
                  <a:schemeClr val="tx1"/>
                </a:solidFill>
              </a:ln>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642"/>
        <p:cNvGrpSpPr/>
        <p:nvPr/>
      </p:nvGrpSpPr>
      <p:grpSpPr>
        <a:xfrm>
          <a:off x="0" y="0"/>
          <a:ext cx="0" cy="0"/>
          <a:chOff x="0" y="0"/>
          <a:chExt cx="0" cy="0"/>
        </a:xfrm>
      </p:grpSpPr>
      <p:sp>
        <p:nvSpPr>
          <p:cNvPr id="643" name="Google Shape;643;p77"/>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644" name="Google Shape;644;p77"/>
          <p:cNvSpPr txBox="1"/>
          <p:nvPr/>
        </p:nvSpPr>
        <p:spPr>
          <a:xfrm>
            <a:off x="-239798" y="919998"/>
            <a:ext cx="686716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645" name="Google Shape;645;p77"/>
          <p:cNvSpPr txBox="1"/>
          <p:nvPr/>
        </p:nvSpPr>
        <p:spPr>
          <a:xfrm>
            <a:off x="2937829" y="1844510"/>
            <a:ext cx="671979"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646" name="Google Shape;646;p77"/>
          <p:cNvSpPr/>
          <p:nvPr/>
        </p:nvSpPr>
        <p:spPr>
          <a:xfrm>
            <a:off x="447300" y="5036881"/>
            <a:ext cx="7721339" cy="1535223"/>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647" name="Google Shape;647;p77"/>
          <p:cNvSpPr/>
          <p:nvPr/>
        </p:nvSpPr>
        <p:spPr>
          <a:xfrm>
            <a:off x="447300" y="3227985"/>
            <a:ext cx="6598611"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Explicit Key Information</a:t>
            </a:r>
            <a:endParaRPr sz="2000" b="1">
              <a:solidFill>
                <a:srgbClr val="000000"/>
              </a:solidFill>
              <a:latin typeface="Times New Roman"/>
              <a:ea typeface="Times New Roman"/>
              <a:cs typeface="Times New Roman"/>
              <a:sym typeface="Times New Roman"/>
            </a:endParaRPr>
          </a:p>
        </p:txBody>
      </p:sp>
      <p:sp>
        <p:nvSpPr>
          <p:cNvPr id="648" name="Google Shape;648;p77"/>
          <p:cNvSpPr/>
          <p:nvPr/>
        </p:nvSpPr>
        <p:spPr>
          <a:xfrm>
            <a:off x="450495" y="1405684"/>
            <a:ext cx="6591239" cy="1535221"/>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649" name="Google Shape;649;p77"/>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650" name="Google Shape;650;p77"/>
          <p:cNvSpPr txBox="1"/>
          <p:nvPr/>
        </p:nvSpPr>
        <p:spPr>
          <a:xfrm>
            <a:off x="503435" y="4221783"/>
            <a:ext cx="2252504"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651" name="Google Shape;651;p77"/>
          <p:cNvSpPr/>
          <p:nvPr/>
        </p:nvSpPr>
        <p:spPr>
          <a:xfrm>
            <a:off x="2935519" y="3332606"/>
            <a:ext cx="4051464" cy="121362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52" name="Google Shape;652;p77"/>
          <p:cNvSpPr/>
          <p:nvPr/>
        </p:nvSpPr>
        <p:spPr>
          <a:xfrm>
            <a:off x="3026957" y="3402768"/>
            <a:ext cx="1610745"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653" name="Google Shape;653;p77"/>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654" name="Google Shape;654;p77"/>
          <p:cNvSpPr/>
          <p:nvPr/>
        </p:nvSpPr>
        <p:spPr>
          <a:xfrm>
            <a:off x="4790882" y="3754161"/>
            <a:ext cx="389305" cy="389307"/>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55" name="Google Shape;655;p77"/>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56" name="Google Shape;656;p77"/>
          <p:cNvCxnSpPr>
            <a:stCxn id="651" idx="3"/>
            <a:endCxn id="657" idx="1"/>
          </p:cNvCxnSpPr>
          <p:nvPr/>
        </p:nvCxnSpPr>
        <p:spPr>
          <a:xfrm rot="10800000" flipH="1">
            <a:off x="6986983" y="3028615"/>
            <a:ext cx="453200" cy="910800"/>
          </a:xfrm>
          <a:prstGeom prst="bentConnector3">
            <a:avLst>
              <a:gd name="adj1" fmla="val 49993"/>
            </a:avLst>
          </a:prstGeom>
          <a:noFill/>
          <a:ln w="19050" cap="flat" cmpd="sng">
            <a:solidFill>
              <a:srgbClr val="171616"/>
            </a:solidFill>
            <a:prstDash val="solid"/>
            <a:miter lim="800000"/>
            <a:headEnd type="none" w="sm" len="sm"/>
            <a:tailEnd type="triangle" w="med" len="med"/>
          </a:ln>
        </p:spPr>
      </p:cxnSp>
      <p:cxnSp>
        <p:nvCxnSpPr>
          <p:cNvPr id="658" name="Google Shape;658;p77"/>
          <p:cNvCxnSpPr>
            <a:endCxn id="651" idx="0"/>
          </p:cNvCxnSpPr>
          <p:nvPr/>
        </p:nvCxnSpPr>
        <p:spPr>
          <a:xfrm>
            <a:off x="4961251" y="2941005"/>
            <a:ext cx="0" cy="391600"/>
          </a:xfrm>
          <a:prstGeom prst="straightConnector1">
            <a:avLst/>
          </a:prstGeom>
          <a:noFill/>
          <a:ln w="19050" cap="flat" cmpd="sng">
            <a:solidFill>
              <a:schemeClr val="dk1"/>
            </a:solidFill>
            <a:prstDash val="solid"/>
            <a:miter lim="800000"/>
            <a:headEnd type="none" w="sm" len="sm"/>
            <a:tailEnd type="triangle" w="med" len="med"/>
          </a:ln>
        </p:spPr>
      </p:cxnSp>
      <p:sp>
        <p:nvSpPr>
          <p:cNvPr id="659" name="Google Shape;659;p77"/>
          <p:cNvSpPr txBox="1"/>
          <p:nvPr/>
        </p:nvSpPr>
        <p:spPr>
          <a:xfrm>
            <a:off x="503433" y="2508030"/>
            <a:ext cx="2029515"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660" name="Google Shape;660;p77"/>
          <p:cNvSpPr/>
          <p:nvPr/>
        </p:nvSpPr>
        <p:spPr>
          <a:xfrm>
            <a:off x="2937829" y="5211414"/>
            <a:ext cx="2503464" cy="123866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661" name="Google Shape;661;p77"/>
          <p:cNvCxnSpPr>
            <a:stCxn id="651" idx="2"/>
            <a:endCxn id="660" idx="0"/>
          </p:cNvCxnSpPr>
          <p:nvPr/>
        </p:nvCxnSpPr>
        <p:spPr>
          <a:xfrm rot="5400000">
            <a:off x="4242851" y="4493025"/>
            <a:ext cx="665200" cy="771600"/>
          </a:xfrm>
          <a:prstGeom prst="bentConnector3">
            <a:avLst>
              <a:gd name="adj1" fmla="val 50007"/>
            </a:avLst>
          </a:prstGeom>
          <a:noFill/>
          <a:ln w="19050" cap="flat" cmpd="sng">
            <a:solidFill>
              <a:schemeClr val="dk1"/>
            </a:solidFill>
            <a:prstDash val="solid"/>
            <a:miter lim="800000"/>
            <a:headEnd type="none" w="sm" len="sm"/>
            <a:tailEnd type="triangle" w="med" len="med"/>
          </a:ln>
        </p:spPr>
      </p:cxnSp>
      <p:cxnSp>
        <p:nvCxnSpPr>
          <p:cNvPr id="662" name="Google Shape;662;p77"/>
          <p:cNvCxnSpPr>
            <a:stCxn id="651" idx="2"/>
            <a:endCxn id="663" idx="0"/>
          </p:cNvCxnSpPr>
          <p:nvPr/>
        </p:nvCxnSpPr>
        <p:spPr>
          <a:xfrm rot="-5400000" flipH="1">
            <a:off x="5536651" y="3970825"/>
            <a:ext cx="665200" cy="1816000"/>
          </a:xfrm>
          <a:prstGeom prst="bentConnector3">
            <a:avLst>
              <a:gd name="adj1" fmla="val 50007"/>
            </a:avLst>
          </a:prstGeom>
          <a:noFill/>
          <a:ln w="19050" cap="flat" cmpd="sng">
            <a:solidFill>
              <a:schemeClr val="dk1"/>
            </a:solidFill>
            <a:prstDash val="solid"/>
            <a:miter lim="800000"/>
            <a:headEnd type="none" w="sm" len="sm"/>
            <a:tailEnd type="triangle" w="med" len="med"/>
          </a:ln>
        </p:spPr>
      </p:cxnSp>
      <p:sp>
        <p:nvSpPr>
          <p:cNvPr id="664" name="Google Shape;664;p77"/>
          <p:cNvSpPr txBox="1"/>
          <p:nvPr/>
        </p:nvSpPr>
        <p:spPr>
          <a:xfrm>
            <a:off x="503434" y="6146670"/>
            <a:ext cx="2101855"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657" name="Google Shape;657;p77"/>
          <p:cNvSpPr/>
          <p:nvPr/>
        </p:nvSpPr>
        <p:spPr>
          <a:xfrm>
            <a:off x="7440219" y="1390243"/>
            <a:ext cx="2770581" cy="3276365"/>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65" name="Google Shape;665;p77"/>
          <p:cNvCxnSpPr>
            <a:stCxn id="646" idx="1"/>
            <a:endCxn id="648" idx="1"/>
          </p:cNvCxnSpPr>
          <p:nvPr/>
        </p:nvCxnSpPr>
        <p:spPr>
          <a:xfrm rot="10800000" flipH="1">
            <a:off x="447300" y="2173291"/>
            <a:ext cx="3200" cy="3631200"/>
          </a:xfrm>
          <a:prstGeom prst="bentConnector3">
            <a:avLst>
              <a:gd name="adj1" fmla="val -6927303"/>
            </a:avLst>
          </a:prstGeom>
          <a:noFill/>
          <a:ln w="19050" cap="flat" cmpd="sng">
            <a:solidFill>
              <a:schemeClr val="dk1"/>
            </a:solidFill>
            <a:prstDash val="solid"/>
            <a:miter lim="800000"/>
            <a:headEnd type="none" w="sm" len="sm"/>
            <a:tailEnd type="triangle" w="med" len="med"/>
          </a:ln>
        </p:spPr>
      </p:cxnSp>
      <p:sp>
        <p:nvSpPr>
          <p:cNvPr id="666" name="Google Shape;666;p77"/>
          <p:cNvSpPr/>
          <p:nvPr/>
        </p:nvSpPr>
        <p:spPr>
          <a:xfrm>
            <a:off x="2935519" y="1469215"/>
            <a:ext cx="3264464" cy="686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667" name="Google Shape;667;p77"/>
          <p:cNvSpPr/>
          <p:nvPr/>
        </p:nvSpPr>
        <p:spPr>
          <a:xfrm>
            <a:off x="2937829" y="2213844"/>
            <a:ext cx="3256752" cy="68639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668" name="Google Shape;668;p77"/>
          <p:cNvPicPr preferRelativeResize="0"/>
          <p:nvPr/>
        </p:nvPicPr>
        <p:blipFill rotWithShape="1">
          <a:blip r:embed="rId3">
            <a:alphaModFix/>
          </a:blip>
          <a:srcRect/>
          <a:stretch/>
        </p:blipFill>
        <p:spPr>
          <a:xfrm>
            <a:off x="6253858" y="1476475"/>
            <a:ext cx="668151" cy="668151"/>
          </a:xfrm>
          <a:prstGeom prst="rect">
            <a:avLst/>
          </a:prstGeom>
          <a:noFill/>
          <a:ln w="12700" cap="flat" cmpd="sng">
            <a:solidFill>
              <a:schemeClr val="dk1"/>
            </a:solidFill>
            <a:prstDash val="solid"/>
            <a:round/>
            <a:headEnd type="none" w="sm" len="sm"/>
            <a:tailEnd type="none" w="sm" len="sm"/>
          </a:ln>
        </p:spPr>
      </p:pic>
      <p:pic>
        <p:nvPicPr>
          <p:cNvPr id="669" name="Google Shape;669;p77"/>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670" name="Google Shape;670;p77"/>
          <p:cNvSpPr/>
          <p:nvPr/>
        </p:nvSpPr>
        <p:spPr>
          <a:xfrm>
            <a:off x="3004806" y="5620599"/>
            <a:ext cx="2388095" cy="788805"/>
          </a:xfrm>
          <a:prstGeom prst="rect">
            <a:avLst/>
          </a:prstGeom>
          <a:blipFill rotWithShape="1">
            <a:blip r:embed="rId5">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dirty="0">
                <a:latin typeface="Arial"/>
                <a:ea typeface="Arial"/>
                <a:cs typeface="Arial"/>
                <a:sym typeface="Arial"/>
              </a:rPr>
              <a:t> </a:t>
            </a:r>
            <a:endParaRPr sz="1467" dirty="0"/>
          </a:p>
        </p:txBody>
      </p:sp>
      <p:sp>
        <p:nvSpPr>
          <p:cNvPr id="671" name="Google Shape;671;p77"/>
          <p:cNvSpPr txBox="1"/>
          <p:nvPr/>
        </p:nvSpPr>
        <p:spPr>
          <a:xfrm>
            <a:off x="2935519" y="5221967"/>
            <a:ext cx="2505455"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Text Pipeline</a:t>
            </a:r>
            <a:endParaRPr sz="1867">
              <a:solidFill>
                <a:schemeClr val="lt1"/>
              </a:solidFill>
              <a:latin typeface="Times New Roman"/>
              <a:ea typeface="Times New Roman"/>
              <a:cs typeface="Times New Roman"/>
              <a:sym typeface="Times New Roman"/>
            </a:endParaRPr>
          </a:p>
        </p:txBody>
      </p:sp>
      <p:sp>
        <p:nvSpPr>
          <p:cNvPr id="663" name="Google Shape;663;p77"/>
          <p:cNvSpPr/>
          <p:nvPr/>
        </p:nvSpPr>
        <p:spPr>
          <a:xfrm>
            <a:off x="5544213" y="5211414"/>
            <a:ext cx="2465931" cy="123866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72" name="Google Shape;672;p77"/>
          <p:cNvSpPr/>
          <p:nvPr/>
        </p:nvSpPr>
        <p:spPr>
          <a:xfrm>
            <a:off x="5616303" y="5620599"/>
            <a:ext cx="2352292" cy="369333"/>
          </a:xfrm>
          <a:prstGeom prst="rect">
            <a:avLst/>
          </a:prstGeom>
          <a:blipFill rotWithShape="1">
            <a:blip r:embed="rId6">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73" name="Google Shape;673;p77"/>
          <p:cNvSpPr txBox="1"/>
          <p:nvPr/>
        </p:nvSpPr>
        <p:spPr>
          <a:xfrm>
            <a:off x="5548200" y="5234043"/>
            <a:ext cx="2463009"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Visual Pipeline</a:t>
            </a:r>
            <a:endParaRPr sz="1867">
              <a:solidFill>
                <a:schemeClr val="lt1"/>
              </a:solidFill>
              <a:latin typeface="Times New Roman"/>
              <a:ea typeface="Times New Roman"/>
              <a:cs typeface="Times New Roman"/>
              <a:sym typeface="Times New Roman"/>
            </a:endParaRPr>
          </a:p>
        </p:txBody>
      </p:sp>
      <p:sp>
        <p:nvSpPr>
          <p:cNvPr id="674" name="Google Shape;674;p77"/>
          <p:cNvSpPr/>
          <p:nvPr/>
        </p:nvSpPr>
        <p:spPr>
          <a:xfrm>
            <a:off x="5616303" y="6040072"/>
            <a:ext cx="2352292" cy="369333"/>
          </a:xfrm>
          <a:prstGeom prst="rect">
            <a:avLst/>
          </a:prstGeom>
          <a:blipFill rotWithShape="1">
            <a:blip r:embed="rId7">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75" name="Google Shape;675;p77"/>
          <p:cNvSpPr/>
          <p:nvPr/>
        </p:nvSpPr>
        <p:spPr>
          <a:xfrm>
            <a:off x="7506412" y="3206441"/>
            <a:ext cx="2337041" cy="1393743"/>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76" name="Google Shape;676;p77"/>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a:solidFill>
                  <a:schemeClr val="dk1"/>
                </a:solidFill>
                <a:latin typeface="IBM Plex Mono"/>
                <a:ea typeface="IBM Plex Mono"/>
                <a:cs typeface="IBM Plex Mono"/>
                <a:sym typeface="IBM Plex Mono"/>
              </a:rPr>
              <a:t>Generate next sentence </a:t>
            </a:r>
            <a:endParaRPr sz="1333"/>
          </a:p>
          <a:p>
            <a:pPr>
              <a:lnSpc>
                <a:spcPct val="120000"/>
              </a:lnSpc>
            </a:pPr>
            <a:r>
              <a:rPr lang="en-US" altLang="zh-CN" sz="933">
                <a:solidFill>
                  <a:schemeClr val="dk1"/>
                </a:solidFill>
                <a:latin typeface="IBM Plex Mono"/>
                <a:ea typeface="IBM Plex Mono"/>
                <a:cs typeface="IBM Plex Mono"/>
                <a:sym typeface="IBM Plex Mono"/>
              </a:rPr>
              <a:t>based on following</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&lt;extra_id_0&gt;KEYWORDS: […]</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&lt;extra_id_0&gt;CONTEXT: […]</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&lt;extra_id_0&gt;EMOTION: […]</a:t>
            </a:r>
            <a:endParaRPr sz="933">
              <a:solidFill>
                <a:schemeClr val="dk1"/>
              </a:solidFill>
              <a:latin typeface="IBM Plex Mono"/>
              <a:ea typeface="IBM Plex Mono"/>
              <a:cs typeface="IBM Plex Mono"/>
              <a:sym typeface="IBM Plex Mono"/>
            </a:endParaRPr>
          </a:p>
        </p:txBody>
      </p:sp>
      <p:sp>
        <p:nvSpPr>
          <p:cNvPr id="677" name="Google Shape;677;p77"/>
          <p:cNvSpPr txBox="1"/>
          <p:nvPr/>
        </p:nvSpPr>
        <p:spPr>
          <a:xfrm>
            <a:off x="7493959" y="3206441"/>
            <a:ext cx="1333635"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678" name="Google Shape;678;p77"/>
          <p:cNvCxnSpPr/>
          <p:nvPr/>
        </p:nvCxnSpPr>
        <p:spPr>
          <a:xfrm>
            <a:off x="7507102" y="3483439"/>
            <a:ext cx="2336349" cy="0"/>
          </a:xfrm>
          <a:prstGeom prst="straightConnector1">
            <a:avLst/>
          </a:prstGeom>
          <a:noFill/>
          <a:ln w="19050" cap="flat" cmpd="sng">
            <a:solidFill>
              <a:schemeClr val="dk1"/>
            </a:solidFill>
            <a:prstDash val="solid"/>
            <a:miter lim="800000"/>
            <a:headEnd type="none" w="sm" len="sm"/>
            <a:tailEnd type="none" w="sm" len="sm"/>
          </a:ln>
        </p:spPr>
      </p:cxnSp>
      <p:sp>
        <p:nvSpPr>
          <p:cNvPr id="679" name="Google Shape;679;p77"/>
          <p:cNvSpPr/>
          <p:nvPr/>
        </p:nvSpPr>
        <p:spPr>
          <a:xfrm>
            <a:off x="7500531" y="1447857"/>
            <a:ext cx="2342920" cy="102680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80" name="Google Shape;680;p77"/>
          <p:cNvSpPr/>
          <p:nvPr/>
        </p:nvSpPr>
        <p:spPr>
          <a:xfrm>
            <a:off x="7536219" y="1741993"/>
            <a:ext cx="2262253" cy="316252"/>
          </a:xfrm>
          <a:prstGeom prst="rect">
            <a:avLst/>
          </a:prstGeom>
          <a:blipFill rotWithShape="1">
            <a:blip r:embed="rId8">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1" name="Google Shape;681;p77"/>
          <p:cNvSpPr txBox="1"/>
          <p:nvPr/>
        </p:nvSpPr>
        <p:spPr>
          <a:xfrm>
            <a:off x="7775215" y="1447857"/>
            <a:ext cx="1753853"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682" name="Google Shape;682;p77"/>
          <p:cNvSpPr/>
          <p:nvPr/>
        </p:nvSpPr>
        <p:spPr>
          <a:xfrm>
            <a:off x="7536352" y="2108186"/>
            <a:ext cx="2262121" cy="316252"/>
          </a:xfrm>
          <a:prstGeom prst="rect">
            <a:avLst/>
          </a:prstGeom>
          <a:blipFill rotWithShape="1">
            <a:blip r:embed="rId9">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3" name="Google Shape;683;p77"/>
          <p:cNvSpPr/>
          <p:nvPr/>
        </p:nvSpPr>
        <p:spPr>
          <a:xfrm>
            <a:off x="7502087" y="2511180"/>
            <a:ext cx="2342920" cy="654369"/>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84" name="Google Shape;684;p77"/>
          <p:cNvSpPr/>
          <p:nvPr/>
        </p:nvSpPr>
        <p:spPr>
          <a:xfrm>
            <a:off x="7537775" y="2805315"/>
            <a:ext cx="2262253" cy="316252"/>
          </a:xfrm>
          <a:prstGeom prst="rect">
            <a:avLst/>
          </a:prstGeom>
          <a:blipFill rotWithShape="1">
            <a:blip r:embed="rId10">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5" name="Google Shape;685;p77"/>
          <p:cNvSpPr txBox="1"/>
          <p:nvPr/>
        </p:nvSpPr>
        <p:spPr>
          <a:xfrm>
            <a:off x="7502087" y="2511179"/>
            <a:ext cx="234292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686" name="Google Shape;686;p77"/>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87" name="Google Shape;687;p77"/>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88" name="Google Shape;688;p77"/>
          <p:cNvCxnSpPr>
            <a:stCxn id="683" idx="3"/>
            <a:endCxn id="686" idx="3"/>
          </p:cNvCxnSpPr>
          <p:nvPr/>
        </p:nvCxnSpPr>
        <p:spPr>
          <a:xfrm flipH="1">
            <a:off x="9365807" y="2838364"/>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689" name="Google Shape;689;p77"/>
          <p:cNvCxnSpPr>
            <a:stCxn id="679" idx="3"/>
            <a:endCxn id="687" idx="3"/>
          </p:cNvCxnSpPr>
          <p:nvPr/>
        </p:nvCxnSpPr>
        <p:spPr>
          <a:xfrm flipH="1">
            <a:off x="929465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690" name="Google Shape;690;p77"/>
          <p:cNvSpPr/>
          <p:nvPr/>
        </p:nvSpPr>
        <p:spPr>
          <a:xfrm>
            <a:off x="10576295" y="1396559"/>
            <a:ext cx="658032" cy="5103789"/>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b="1">
              <a:solidFill>
                <a:schemeClr val="lt1"/>
              </a:solidFill>
              <a:latin typeface="Times New Roman"/>
              <a:ea typeface="Times New Roman"/>
              <a:cs typeface="Times New Roman"/>
              <a:sym typeface="Times New Roman"/>
            </a:endParaRPr>
          </a:p>
        </p:txBody>
      </p:sp>
      <p:sp>
        <p:nvSpPr>
          <p:cNvPr id="691" name="Google Shape;691;p77"/>
          <p:cNvSpPr txBox="1"/>
          <p:nvPr/>
        </p:nvSpPr>
        <p:spPr>
          <a:xfrm rot="5400000">
            <a:off x="8733497" y="3597258"/>
            <a:ext cx="4362451" cy="523180"/>
          </a:xfrm>
          <a:prstGeom prst="rect">
            <a:avLst/>
          </a:prstGeom>
          <a:noFill/>
          <a:ln>
            <a:noFill/>
          </a:ln>
        </p:spPr>
        <p:txBody>
          <a:bodyPr spcFirstLastPara="1" wrap="square" lIns="91433" tIns="45700" rIns="91433" bIns="45700" anchor="t" anchorCtr="0">
            <a:spAutoFit/>
          </a:bodyPr>
          <a:lstStyle/>
          <a:p>
            <a:pPr algn="ctr"/>
            <a:r>
              <a:rPr lang="en-US" altLang="zh-CN" sz="2800" b="1">
                <a:solidFill>
                  <a:schemeClr val="lt1"/>
                </a:solidFill>
                <a:latin typeface="Times New Roman"/>
                <a:ea typeface="Times New Roman"/>
                <a:cs typeface="Times New Roman"/>
                <a:sym typeface="Times New Roman"/>
              </a:rPr>
              <a:t>User Involvement</a:t>
            </a:r>
            <a:endParaRPr sz="2800" b="1">
              <a:solidFill>
                <a:schemeClr val="lt1"/>
              </a:solidFill>
              <a:latin typeface="Times New Roman"/>
              <a:ea typeface="Times New Roman"/>
              <a:cs typeface="Times New Roman"/>
              <a:sym typeface="Times New Roman"/>
            </a:endParaRPr>
          </a:p>
        </p:txBody>
      </p:sp>
      <p:cxnSp>
        <p:nvCxnSpPr>
          <p:cNvPr id="692" name="Google Shape;692;p77"/>
          <p:cNvCxnSpPr>
            <a:stCxn id="690" idx="1"/>
            <a:endCxn id="657" idx="3"/>
          </p:cNvCxnSpPr>
          <p:nvPr/>
        </p:nvCxnSpPr>
        <p:spPr>
          <a:xfrm rot="10800000">
            <a:off x="10210695" y="3028453"/>
            <a:ext cx="365600" cy="920000"/>
          </a:xfrm>
          <a:prstGeom prst="bentConnector3">
            <a:avLst>
              <a:gd name="adj1" fmla="val 50000"/>
            </a:avLst>
          </a:prstGeom>
          <a:noFill/>
          <a:ln w="19050" cap="flat" cmpd="sng">
            <a:solidFill>
              <a:schemeClr val="dk1"/>
            </a:solidFill>
            <a:prstDash val="dash"/>
            <a:miter lim="800000"/>
            <a:headEnd type="none" w="sm" len="sm"/>
            <a:tailEnd type="triangle" w="med" len="med"/>
          </a:ln>
        </p:spPr>
      </p:cxnSp>
      <p:sp>
        <p:nvSpPr>
          <p:cNvPr id="693" name="Google Shape;693;p77"/>
          <p:cNvSpPr/>
          <p:nvPr/>
        </p:nvSpPr>
        <p:spPr>
          <a:xfrm>
            <a:off x="5633824" y="10549597"/>
            <a:ext cx="840033"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4" name="Google Shape;694;p77"/>
          <p:cNvSpPr/>
          <p:nvPr/>
        </p:nvSpPr>
        <p:spPr>
          <a:xfrm>
            <a:off x="5229310" y="-5417233"/>
            <a:ext cx="840033"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5" name="Google Shape;695;p77"/>
          <p:cNvSpPr/>
          <p:nvPr/>
        </p:nvSpPr>
        <p:spPr>
          <a:xfrm>
            <a:off x="-10714076" y="3420043"/>
            <a:ext cx="840035"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6" name="Google Shape;696;p77"/>
          <p:cNvSpPr/>
          <p:nvPr/>
        </p:nvSpPr>
        <p:spPr>
          <a:xfrm>
            <a:off x="19652895" y="3112016"/>
            <a:ext cx="840035"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7" name="Google Shape;697;p77"/>
          <p:cNvSpPr/>
          <p:nvPr/>
        </p:nvSpPr>
        <p:spPr>
          <a:xfrm>
            <a:off x="7741575" y="6078863"/>
            <a:ext cx="268571" cy="369332"/>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698" name="Google Shape;698;p77"/>
          <p:cNvSpPr/>
          <p:nvPr/>
        </p:nvSpPr>
        <p:spPr>
          <a:xfrm>
            <a:off x="8271559" y="5211414"/>
            <a:ext cx="1972195" cy="123678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99" name="Google Shape;699;p77"/>
          <p:cNvSpPr txBox="1"/>
          <p:nvPr/>
        </p:nvSpPr>
        <p:spPr>
          <a:xfrm>
            <a:off x="8271559" y="5234043"/>
            <a:ext cx="1972195"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Object Detection</a:t>
            </a:r>
            <a:endParaRPr sz="1867">
              <a:solidFill>
                <a:schemeClr val="lt1"/>
              </a:solidFill>
              <a:latin typeface="Times New Roman"/>
              <a:ea typeface="Times New Roman"/>
              <a:cs typeface="Times New Roman"/>
              <a:sym typeface="Times New Roman"/>
            </a:endParaRPr>
          </a:p>
        </p:txBody>
      </p:sp>
      <p:sp>
        <p:nvSpPr>
          <p:cNvPr id="700" name="Google Shape;700;p77"/>
          <p:cNvSpPr/>
          <p:nvPr/>
        </p:nvSpPr>
        <p:spPr>
          <a:xfrm>
            <a:off x="8328665" y="5620599"/>
            <a:ext cx="1868115" cy="369333"/>
          </a:xfrm>
          <a:prstGeom prst="rect">
            <a:avLst/>
          </a:prstGeom>
          <a:blipFill rotWithShape="1">
            <a:blip r:embed="rId11">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701" name="Google Shape;701;p77"/>
          <p:cNvSpPr/>
          <p:nvPr/>
        </p:nvSpPr>
        <p:spPr>
          <a:xfrm>
            <a:off x="8328665" y="6040072"/>
            <a:ext cx="1868115" cy="369333"/>
          </a:xfrm>
          <a:prstGeom prst="rect">
            <a:avLst/>
          </a:prstGeom>
          <a:blipFill rotWithShape="1">
            <a:blip r:embed="rId12">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cxnSp>
        <p:nvCxnSpPr>
          <p:cNvPr id="702" name="Google Shape;702;p77"/>
          <p:cNvCxnSpPr>
            <a:stCxn id="698" idx="0"/>
            <a:endCxn id="686" idx="3"/>
          </p:cNvCxnSpPr>
          <p:nvPr/>
        </p:nvCxnSpPr>
        <p:spPr>
          <a:xfrm rot="-5400000">
            <a:off x="8693856" y="4539613"/>
            <a:ext cx="1235600" cy="108000"/>
          </a:xfrm>
          <a:prstGeom prst="bentConnector4">
            <a:avLst>
              <a:gd name="adj1" fmla="val 24437"/>
              <a:gd name="adj2" fmla="val 658281"/>
            </a:avLst>
          </a:prstGeom>
          <a:noFill/>
          <a:ln w="19050" cap="flat" cmpd="sng">
            <a:solidFill>
              <a:schemeClr val="dk1"/>
            </a:solidFill>
            <a:prstDash val="solid"/>
            <a:miter lim="800000"/>
            <a:headEnd type="none" w="sm" len="sm"/>
            <a:tailEnd type="triangle" w="med" len="med"/>
          </a:ln>
        </p:spPr>
      </p:cxnSp>
      <p:cxnSp>
        <p:nvCxnSpPr>
          <p:cNvPr id="703" name="Google Shape;703;p77"/>
          <p:cNvCxnSpPr>
            <a:stCxn id="690" idx="1"/>
            <a:endCxn id="663" idx="2"/>
          </p:cNvCxnSpPr>
          <p:nvPr/>
        </p:nvCxnSpPr>
        <p:spPr>
          <a:xfrm flipH="1">
            <a:off x="6777095" y="3948453"/>
            <a:ext cx="3799200" cy="2501600"/>
          </a:xfrm>
          <a:prstGeom prst="bentConnector4">
            <a:avLst>
              <a:gd name="adj1" fmla="val 4356"/>
              <a:gd name="adj2" fmla="val 111144"/>
            </a:avLst>
          </a:prstGeom>
          <a:noFill/>
          <a:ln w="19050" cap="flat" cmpd="sng">
            <a:solidFill>
              <a:schemeClr val="dk1"/>
            </a:solidFill>
            <a:prstDash val="dash"/>
            <a:miter lim="800000"/>
            <a:headEnd type="none" w="sm" len="sm"/>
            <a:tailEnd type="triangle" w="med" len="med"/>
          </a:ln>
        </p:spPr>
      </p:cxnSp>
      <p:cxnSp>
        <p:nvCxnSpPr>
          <p:cNvPr id="704" name="Google Shape;704;p77"/>
          <p:cNvCxnSpPr>
            <a:stCxn id="690" idx="1"/>
            <a:endCxn id="698" idx="2"/>
          </p:cNvCxnSpPr>
          <p:nvPr/>
        </p:nvCxnSpPr>
        <p:spPr>
          <a:xfrm flipH="1">
            <a:off x="9257495" y="3948453"/>
            <a:ext cx="1318800" cy="2499600"/>
          </a:xfrm>
          <a:prstGeom prst="bentConnector4">
            <a:avLst>
              <a:gd name="adj1" fmla="val 12610"/>
              <a:gd name="adj2" fmla="val 111237"/>
            </a:avLst>
          </a:prstGeom>
          <a:noFill/>
          <a:ln w="19050" cap="flat" cmpd="sng">
            <a:solidFill>
              <a:schemeClr val="dk1"/>
            </a:solidFill>
            <a:prstDash val="dash"/>
            <a:miter lim="800000"/>
            <a:headEnd type="none" w="sm" len="sm"/>
            <a:tailEnd type="triangle" w="med" len="med"/>
          </a:ln>
        </p:spPr>
      </p:cxnSp>
      <p:cxnSp>
        <p:nvCxnSpPr>
          <p:cNvPr id="705" name="Google Shape;705;p77"/>
          <p:cNvCxnSpPr>
            <a:stCxn id="663" idx="3"/>
            <a:endCxn id="698" idx="1"/>
          </p:cNvCxnSpPr>
          <p:nvPr/>
        </p:nvCxnSpPr>
        <p:spPr>
          <a:xfrm rot="10800000" flipH="1">
            <a:off x="8010144" y="5829944"/>
            <a:ext cx="261600" cy="800"/>
          </a:xfrm>
          <a:prstGeom prst="straightConnector1">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2F405D-6332-498F-AE8D-FBB47CD92865}"/>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8" name="Content Placeholder 2">
            <a:extLst>
              <a:ext uri="{FF2B5EF4-FFF2-40B4-BE49-F238E27FC236}">
                <a16:creationId xmlns:a16="http://schemas.microsoft.com/office/drawing/2014/main" id="{5AC8FC73-CB57-4C05-9A60-A9EEE6091678}"/>
              </a:ext>
            </a:extLst>
          </p:cNvPr>
          <p:cNvSpPr txBox="1">
            <a:spLocks/>
          </p:cNvSpPr>
          <p:nvPr/>
        </p:nvSpPr>
        <p:spPr>
          <a:xfrm>
            <a:off x="216885" y="1048098"/>
            <a:ext cx="10305288" cy="5505506"/>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lvl="0" indent="0">
              <a:lnSpc>
                <a:spcPct val="100000"/>
              </a:lnSpc>
              <a:buClr>
                <a:srgbClr val="DDDDDD"/>
              </a:buClr>
              <a:buNone/>
            </a:pPr>
            <a:r>
              <a:rPr kumimoji="0" lang="en-US" altLang="zh-CN"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 Current Situation </a:t>
            </a:r>
            <a:r>
              <a:rPr lang="en-US" altLang="zh-CN" sz="240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of Short Narrative Creation</a:t>
            </a:r>
            <a:endParaRPr kumimoji="0" lang="en-US" altLang="en-US" sz="18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00000"/>
              </a:lnSpc>
              <a:buClrTx/>
              <a:defRPr/>
            </a:pPr>
            <a:r>
              <a:rPr lang="en-US" altLang="zh-CN">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Previous Work: Automatic Story Generation Task</a:t>
            </a:r>
          </a:p>
          <a:p>
            <a:pPr lvl="1">
              <a:lnSpc>
                <a:spcPct val="100000"/>
              </a:lnSpc>
              <a:buClrTx/>
              <a:defRPr/>
            </a:pP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  Fundamental Challenges of Context-based Generation </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2. B</a:t>
            </a:r>
            <a:r>
              <a:rPr kumimoji="0" lang="en-US" altLang="zh-CN"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ring Language Model to Story Generation</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Basic Principle:</a:t>
            </a:r>
            <a:r>
              <a:rPr kumimoji="0" lang="zh-CN" alt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Visual + Text </a:t>
            </a:r>
            <a:r>
              <a:rPr lang="en-US" altLang="zh-CN">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Interactive </a:t>
            </a: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Generation</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0" lvl="0" indent="0">
              <a:lnSpc>
                <a:spcPct val="100000"/>
              </a:lnSpc>
              <a:buClr>
                <a:srgbClr val="DDDDDD"/>
              </a:buClr>
              <a:buNone/>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3.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Implementation of an End-to-end Pipeline</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Part 1 – Text pipeline </a:t>
            </a:r>
          </a:p>
          <a:p>
            <a:pPr marL="274320" marR="0" lvl="1" indent="0" algn="l" defTabSz="914400" rtl="0" eaLnBrk="1" fontAlgn="auto" latinLnBrk="0" hangingPunct="1">
              <a:lnSpc>
                <a:spcPct val="100000"/>
              </a:lnSpc>
              <a:spcBef>
                <a:spcPts val="300"/>
              </a:spcBef>
              <a:spcAft>
                <a:spcPts val="300"/>
              </a:spcAft>
              <a:buClr>
                <a:srgbClr val="DDDDDD"/>
              </a:buClr>
              <a:buSzTx/>
              <a:buFont typeface="Wingdings 2" pitchFamily="18" charset="2"/>
              <a:buNone/>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Wingdings" panose="05000000000000000000" pitchFamily="2" charset="2"/>
              </a:rPr>
              <a:t></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Named Entities + Sentiments</a:t>
            </a:r>
            <a:r>
              <a:rPr kumimoji="0" lang="en-US" altLang="zh-CN"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Label + Context = Controlled story</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t>
            </a: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Part 2 – </a:t>
            </a: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Image pipeline</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274320" marR="0" lvl="1" indent="0" algn="l" defTabSz="914400" rtl="0" eaLnBrk="1" fontAlgn="auto" latinLnBrk="0" hangingPunct="1">
              <a:lnSpc>
                <a:spcPct val="100000"/>
              </a:lnSpc>
              <a:spcBef>
                <a:spcPts val="300"/>
              </a:spcBef>
              <a:spcAft>
                <a:spcPts val="300"/>
              </a:spcAft>
              <a:buClr>
                <a:srgbClr val="DDDDDD"/>
              </a:buClr>
              <a:buSzTx/>
              <a:buFont typeface="Wingdings 2" pitchFamily="18" charset="2"/>
              <a:buNone/>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Wingdings" panose="05000000000000000000" pitchFamily="2" charset="2"/>
              </a:rPr>
              <a:t> Generated </a:t>
            </a: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Wingdings" panose="05000000000000000000" pitchFamily="2" charset="2"/>
              </a:rPr>
              <a:t>stylized illustrations using </a:t>
            </a:r>
            <a:r>
              <a:rPr kumimoji="0" lang="en-US"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Stable Diffusion</a:t>
            </a:r>
            <a:r>
              <a:rPr lang="en-US" i="1">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a:t>
            </a:r>
            <a:r>
              <a:rPr lang="zh-CN" altLang="en-US" i="1">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altLang="zh-CN"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Disco Diffusion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t>
            </a: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4.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Advantages</a:t>
            </a: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on</a:t>
            </a:r>
            <a:r>
              <a:rPr lang="en-US" sz="240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Narrative Co-generation</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lang="en-US">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D</a:t>
            </a:r>
            <a:r>
              <a:rPr kumimoji="0" lang="en-US"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emo</a:t>
            </a: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5. Future Improvement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on Prompting and Framework </a:t>
            </a:r>
            <a:r>
              <a:rPr lang="en-US" sz="2400" err="1">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Strcture</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altLang="zh-CN" sz="17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sz="1700">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a:t>
            </a:r>
            <a:r>
              <a:rPr kumimoji="0" lang="en-US" altLang="zh-CN" sz="1700" b="0" i="0" u="none" strike="noStrike" kern="1200" cap="none" spc="0" normalizeH="0" baseline="0" noProof="0" err="1">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ontinuous</a:t>
            </a:r>
            <a:r>
              <a:rPr kumimoji="0" lang="en-US" altLang="zh-CN" sz="17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prompting…</a:t>
            </a:r>
          </a:p>
        </p:txBody>
      </p:sp>
      <p:sp>
        <p:nvSpPr>
          <p:cNvPr id="2" name="Title 1">
            <a:extLst>
              <a:ext uri="{FF2B5EF4-FFF2-40B4-BE49-F238E27FC236}">
                <a16:creationId xmlns:a16="http://schemas.microsoft.com/office/drawing/2014/main" id="{35BE0A90-5F84-1839-4412-95417D3279A0}"/>
              </a:ext>
            </a:extLst>
          </p:cNvPr>
          <p:cNvSpPr txBox="1">
            <a:spLocks/>
          </p:cNvSpPr>
          <p:nvPr/>
        </p:nvSpPr>
        <p:spPr>
          <a:xfrm>
            <a:off x="158304" y="-27746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sym typeface="Times New Roman" panose="02020603050405020304" pitchFamily="18" charset="0"/>
            </a:endParaRPr>
          </a:p>
        </p:txBody>
      </p:sp>
      <p:sp>
        <p:nvSpPr>
          <p:cNvPr id="3" name="Title 1">
            <a:extLst>
              <a:ext uri="{FF2B5EF4-FFF2-40B4-BE49-F238E27FC236}">
                <a16:creationId xmlns:a16="http://schemas.microsoft.com/office/drawing/2014/main" id="{519DAE00-3836-B525-7020-2BBCEB45743C}"/>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Story Co-generation with Prompting Learning</a:t>
            </a:r>
          </a:p>
        </p:txBody>
      </p:sp>
    </p:spTree>
    <p:extLst>
      <p:ext uri="{BB962C8B-B14F-4D97-AF65-F5344CB8AC3E}">
        <p14:creationId xmlns:p14="http://schemas.microsoft.com/office/powerpoint/2010/main" val="137661992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7434</Words>
  <Application>Microsoft Office PowerPoint</Application>
  <PresentationFormat>Widescreen</PresentationFormat>
  <Paragraphs>955</Paragraphs>
  <Slides>30</Slides>
  <Notes>30</Notes>
  <HiddenSlides>13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Calibri</vt:lpstr>
      <vt:lpstr>Cambria Math</vt:lpstr>
      <vt:lpstr>Consolas</vt:lpstr>
      <vt:lpstr>Wingdings 2</vt:lpstr>
      <vt:lpstr>Arial</vt:lpstr>
      <vt:lpstr>Wingdings</vt:lpstr>
      <vt:lpstr>-apple-system</vt:lpstr>
      <vt:lpstr>IBM Plex Mono</vt:lpstr>
      <vt:lpstr>等线</vt:lpstr>
      <vt:lpstr>Times New Roman</vt:lpstr>
      <vt:lpstr>等线 Light</vt:lpstr>
      <vt:lpstr>1_Office Theme</vt:lpstr>
      <vt:lpstr>Leveraging Large Language Models for Creative Story Generation</vt:lpstr>
      <vt:lpstr>Visual Story Generation Based on Emotional and Keyword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Story Generation Based on Emotional and Keyword Scheme</dc:title>
  <dc:creator>Yuetian Chen</dc:creator>
  <cp:keywords>CSCI 4968</cp:keywords>
  <cp:lastModifiedBy>real Johnson</cp:lastModifiedBy>
  <cp:revision>1</cp:revision>
  <dcterms:created xsi:type="dcterms:W3CDTF">2021-08-03T11:45:31Z</dcterms:created>
  <dcterms:modified xsi:type="dcterms:W3CDTF">2023-04-23T11:00:47Z</dcterms:modified>
</cp:coreProperties>
</file>